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87" r:id="rId6"/>
    <p:sldId id="288" r:id="rId7"/>
    <p:sldId id="289" r:id="rId8"/>
    <p:sldId id="290" r:id="rId9"/>
    <p:sldId id="291" r:id="rId10"/>
    <p:sldId id="292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F BeauSans Pro" panose="02000800000000020004" charset="0"/>
      <p:bold r:id="rId17"/>
    </p:embeddedFont>
    <p:embeddedFont>
      <p:font typeface="Arial Narrow" panose="020B0606020202030204" pitchFamily="34" charset="0"/>
      <p:regular r:id="rId18"/>
      <p:bold r:id="rId19"/>
      <p:italic r:id="rId20"/>
      <p:boldItalic r:id="rId21"/>
    </p:embeddedFont>
  </p:embeddedFontLst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4F6"/>
    <a:srgbClr val="E9F8E4"/>
    <a:srgbClr val="FFFFE7"/>
    <a:srgbClr val="33CC33"/>
    <a:srgbClr val="00CC00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AB0C13-1EF4-F9AC-C85E-1389668632C0}" v="1" dt="2026-04-13T20:20:36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3EEBE-6EF2-4A30-9BB5-ADF69B8FE442}" type="datetimeFigureOut">
              <a:rPr lang="LID4096" smtClean="0"/>
              <a:t>04/14/2026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0BC0F-45C1-49E1-AA7C-ADC7CFB2B8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026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F77E-5340-6F11-CE59-0326DE435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51601-841B-3FB4-453E-322FE9E60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9D5A1-1825-3A6E-319A-6273FE062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25C7-462D-4C9E-B6CA-D24B18B0DD77}" type="datetimeFigureOut">
              <a:rPr lang="LID4096" smtClean="0"/>
              <a:t>04/14/2026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690C7-92D8-CD22-1096-92DFB1B8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84CC3-2120-30CF-5C97-77E7D07C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3B7F-C974-40B7-90A7-729664DB1E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60317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5FB19-4B06-A891-F98F-5E08CB1A9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66DBCD-6428-8D93-355D-5DF1689DD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0DA6A-C08B-B3F6-E93C-E7BBA016F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25C7-462D-4C9E-B6CA-D24B18B0DD77}" type="datetimeFigureOut">
              <a:rPr lang="LID4096" smtClean="0"/>
              <a:t>04/14/2026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88850-CD14-19F5-4EC1-E7C240AC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8CD6D-B615-15DC-F144-55EB749D4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3B7F-C974-40B7-90A7-729664DB1E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8420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54B3E7-A7A3-4B87-7DED-801B9082C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F6281-F388-344C-DE81-1ACE578A2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FE492-B181-7B51-FAE1-39CE71A2D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25C7-462D-4C9E-B6CA-D24B18B0DD77}" type="datetimeFigureOut">
              <a:rPr lang="LID4096" smtClean="0"/>
              <a:t>04/14/2026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4FB65-CB6D-ABC8-027C-7017BA18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C1C15-80CC-801E-67F8-2BEA62AC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3B7F-C974-40B7-90A7-729664DB1E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995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309192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rgbClr val="0000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252461"/>
            <a:ext cx="11360800" cy="5296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67">
                <a:solidFill>
                  <a:schemeClr val="tx1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lang="sl-SI" dirty="0"/>
          </a:p>
          <a:p>
            <a:pPr lvl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7367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76859-C160-F34C-C99E-FF6EB187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6525"/>
            <a:ext cx="10515600" cy="722270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A138E-9F02-7798-7745-90828C995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22639"/>
            <a:ext cx="10515600" cy="5254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F3594-F10A-0CEE-9D12-49FBA78F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25C7-462D-4C9E-B6CA-D24B18B0DD77}" type="datetimeFigureOut">
              <a:rPr lang="LID4096" smtClean="0"/>
              <a:t>04/14/2026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583D6-7817-DBAD-5E7F-C3F027B54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7A904-59A1-2458-588A-82BBD09B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3B7F-C974-40B7-90A7-729664DB1E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5391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7688C-9A9E-7411-C1D1-0F1B1788B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E937B-6C06-4E46-67F8-8BAB5F6F6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E0ACD-78FD-90A0-6364-691676E6E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25C7-462D-4C9E-B6CA-D24B18B0DD77}" type="datetimeFigureOut">
              <a:rPr lang="LID4096" smtClean="0"/>
              <a:t>04/14/2026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C16D6-807F-51C9-C8F9-987338EB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4CDB3-7FFF-0EC6-9ACD-A05CF1DB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3B7F-C974-40B7-90A7-729664DB1E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0368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6A264-6464-B9B6-695C-545AE1F71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2097E-1979-3069-5BC7-083E01720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0DE3A-9ABF-A311-CD9E-2F1D2E147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13B27-43B9-DBD1-6B1D-9AE649C49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25C7-462D-4C9E-B6CA-D24B18B0DD77}" type="datetimeFigureOut">
              <a:rPr lang="LID4096" smtClean="0"/>
              <a:t>04/14/2026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FCCB0-0D0D-36AD-6A6B-7299BE0DA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FD1D2-86E7-DDB4-3552-591293DA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3B7F-C974-40B7-90A7-729664DB1E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4453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73B8-0BCF-8E8A-7C8E-73BAD281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4C5B5-66E1-0359-09D4-6E762927B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DDE67-8883-9B5A-70F3-F9A1AFDFE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4FABE1-0E9A-A67C-F652-1EF262C0E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D8E88-C558-4C0E-1DB9-AAEC5EA86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9A0B7D-FC87-D8E0-416B-6A46CB76C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25C7-462D-4C9E-B6CA-D24B18B0DD77}" type="datetimeFigureOut">
              <a:rPr lang="LID4096" smtClean="0"/>
              <a:t>04/14/2026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4B7372-E042-6815-8C56-6E8E29FC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18FF73-8CF6-7F85-C3AF-24B6879D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3B7F-C974-40B7-90A7-729664DB1E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966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8CE4D-48AB-7A0F-7AA8-E55BEA0D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FDDFD-D6BC-3BB6-F329-738F3282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25C7-462D-4C9E-B6CA-D24B18B0DD77}" type="datetimeFigureOut">
              <a:rPr lang="LID4096" smtClean="0"/>
              <a:t>04/14/2026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1AC4-195C-C6AE-BE11-D3159C67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A1460-14CF-D3C6-4335-9C7375B3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3B7F-C974-40B7-90A7-729664DB1E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534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B7AF1A-805F-E135-E9F7-712DADA68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25C7-462D-4C9E-B6CA-D24B18B0DD77}" type="datetimeFigureOut">
              <a:rPr lang="LID4096" smtClean="0"/>
              <a:t>04/14/2026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8C5015-6E82-E204-0F64-A62E0B2E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DDD6C-E1EA-7C92-CB16-0D46A3AE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3B7F-C974-40B7-90A7-729664DB1E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6890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74AA7-30B2-4926-2F0F-9548011A9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91D22-00F3-DB8E-BE46-ADE46647A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D6925-84A6-D555-9FB1-CC2DBB793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B048FE-D7B4-19D5-1850-4C484D85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25C7-462D-4C9E-B6CA-D24B18B0DD77}" type="datetimeFigureOut">
              <a:rPr lang="LID4096" smtClean="0"/>
              <a:t>04/14/2026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48EF6-B87D-50BB-E2B1-73596E46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19D42-8020-454D-D017-37290324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3B7F-C974-40B7-90A7-729664DB1E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9685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4B420-F969-6052-6ACB-01A0DBCB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9229F8-87BB-A5CC-A1C2-8F2E5A868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7576A-4E47-781F-75D0-3D3CEF74C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727B3-A6CF-EDD1-1D20-3AAF25B4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25C7-462D-4C9E-B6CA-D24B18B0DD77}" type="datetimeFigureOut">
              <a:rPr lang="LID4096" smtClean="0"/>
              <a:t>04/14/2026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6A1B4-B1EC-00B3-146F-8FC5D44D8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5DC63-C252-48B2-BDD6-F149BB28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3B7F-C974-40B7-90A7-729664DB1E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8679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8C86FD-10A5-9206-D22C-3A1632D5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D8A61-EC12-DF5F-A81E-D8BA2A5D6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CB82E-A88B-B81D-92C7-3BE2647E1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AC25C7-462D-4C9E-B6CA-D24B18B0DD77}" type="datetimeFigureOut">
              <a:rPr lang="LID4096" smtClean="0"/>
              <a:t>04/14/2026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3087C-A940-0184-425E-721314925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4BECD-0812-2265-FD01-D2C3340B0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863B7F-C974-40B7-90A7-729664DB1E8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0594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openxmlformats.org/officeDocument/2006/relationships/slide" Target="slide5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image" Target="../media/image5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10A0DC-53E4-F75D-1C9F-9FCD6C76F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Information &amp; instructions for e-poster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71D7C1-95F6-0DE1-0D49-AD31A100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79" y="756138"/>
            <a:ext cx="11834445" cy="6101862"/>
          </a:xfrm>
        </p:spPr>
        <p:txBody>
          <a:bodyPr>
            <a:noAutofit/>
          </a:bodyPr>
          <a:lstStyle/>
          <a:p>
            <a:pPr marL="342900" indent="-342900">
              <a:tabLst>
                <a:tab pos="457200" algn="l"/>
              </a:tabLs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The next slides contain the e-poster template.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You may 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choose one of the two following formats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 for your presentation: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A 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</a:rPr>
              <a:t>single landscape slide poster</a:t>
            </a:r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</a:rPr>
              <a:t> 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that contains all your content.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US" sz="2200" dirty="0">
                <a:solidFill>
                  <a:srgbClr val="A02B93"/>
                </a:solidFill>
                <a:latin typeface="Arial" panose="020B0604020202020204" pitchFamily="34" charset="0"/>
              </a:rPr>
              <a:t> </a:t>
            </a:r>
            <a:r>
              <a:rPr lang="en-US" sz="2200" b="1" dirty="0">
                <a:solidFill>
                  <a:srgbClr val="A02B93"/>
                </a:solidFill>
                <a:latin typeface="Arial" panose="020B0604020202020204" pitchFamily="34" charset="0"/>
              </a:rPr>
              <a:t>single landscape slide poster</a:t>
            </a:r>
            <a:r>
              <a:rPr lang="en-US" sz="2200" dirty="0">
                <a:solidFill>
                  <a:srgbClr val="A02B93"/>
                </a:solidFill>
                <a:latin typeface="Arial" panose="020B0604020202020204" pitchFamily="34" charset="0"/>
              </a:rPr>
              <a:t> that is </a:t>
            </a:r>
            <a:r>
              <a:rPr lang="en-US" sz="2200" b="1" dirty="0">
                <a:solidFill>
                  <a:srgbClr val="A02B93"/>
                </a:solidFill>
                <a:latin typeface="Arial" panose="020B0604020202020204" pitchFamily="34" charset="0"/>
              </a:rPr>
              <a:t>linked to additional slides</a:t>
            </a:r>
            <a:r>
              <a:rPr lang="en-US" sz="2200" dirty="0">
                <a:solidFill>
                  <a:srgbClr val="A02B93"/>
                </a:solidFill>
                <a:latin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via the Zoom effect in  Power Point (Insert/Zoom/Slide zoom) for more detailed explanations or larger visuals.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Feel free to customize the template (e.g., font type, colors) to suit your content and style.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Ensure that 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font sizes are large enough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 to be easily readable from a distance.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Use 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complementary colors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 for a visually appealing design.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Present your content using 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figures, charts, and tables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 rather than large blocks of text.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You may delete the 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grey squares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 – they are just placeholders.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Please leave the rectangle with 000 – here the organizer will place your poster number.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Please review the 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e-poster guidelines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 for information about submission and presenting your poster.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C624DC-31BD-7165-7272-ECD7E54B2563}"/>
              </a:ext>
            </a:extLst>
          </p:cNvPr>
          <p:cNvSpPr/>
          <p:nvPr/>
        </p:nvSpPr>
        <p:spPr>
          <a:xfrm>
            <a:off x="0" y="55366"/>
            <a:ext cx="121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CC00"/>
                </a:solidFill>
                <a:latin typeface="Arial Narrow" panose="020B0606020202030204" pitchFamily="34" charset="0"/>
              </a:rPr>
              <a:t>28</a:t>
            </a:r>
            <a:r>
              <a:rPr lang="en-US" sz="1600" baseline="30000" dirty="0">
                <a:solidFill>
                  <a:srgbClr val="00CC00"/>
                </a:solidFill>
                <a:latin typeface="Arial Narrow" panose="020B0606020202030204" pitchFamily="34" charset="0"/>
              </a:rPr>
              <a:t>th</a:t>
            </a:r>
            <a:r>
              <a:rPr lang="en-US" sz="1600" dirty="0">
                <a:solidFill>
                  <a:srgbClr val="00CC00"/>
                </a:solidFill>
                <a:latin typeface="Arial Narrow" panose="020B0606020202030204" pitchFamily="34" charset="0"/>
              </a:rPr>
              <a:t> Congress of SCTM, 23-26 September, </a:t>
            </a:r>
            <a:r>
              <a:rPr lang="en-US" sz="1600" dirty="0" err="1">
                <a:solidFill>
                  <a:srgbClr val="00CC00"/>
                </a:solidFill>
                <a:latin typeface="Arial Narrow" panose="020B0606020202030204" pitchFamily="34" charset="0"/>
              </a:rPr>
              <a:t>Ohrid</a:t>
            </a:r>
            <a:r>
              <a:rPr lang="en-US" sz="1600" dirty="0">
                <a:solidFill>
                  <a:srgbClr val="00CC00"/>
                </a:solidFill>
                <a:latin typeface="Arial Narrow" panose="020B0606020202030204" pitchFamily="34" charset="0"/>
              </a:rPr>
              <a:t>, Macedonia</a:t>
            </a:r>
            <a:endParaRPr lang="mk-MK" sz="1600" dirty="0">
              <a:solidFill>
                <a:srgbClr val="00CC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4664E66D-9ECA-4D2D-99A5-82BB6DAE0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696" y="442197"/>
            <a:ext cx="12191576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defTabSz="4011613">
              <a:defRPr>
                <a:solidFill>
                  <a:schemeClr val="tx1"/>
                </a:solidFill>
                <a:latin typeface="Arial" charset="0"/>
              </a:defRPr>
            </a:lvl1pPr>
            <a:lvl2pPr defTabSz="4011613">
              <a:defRPr>
                <a:solidFill>
                  <a:schemeClr val="tx1"/>
                </a:solidFill>
                <a:latin typeface="Arial" charset="0"/>
              </a:defRPr>
            </a:lvl2pPr>
            <a:lvl3pPr defTabSz="4011613">
              <a:defRPr>
                <a:solidFill>
                  <a:schemeClr val="tx1"/>
                </a:solidFill>
                <a:latin typeface="Arial" charset="0"/>
              </a:defRPr>
            </a:lvl3pPr>
            <a:lvl4pPr defTabSz="4011613">
              <a:defRPr>
                <a:solidFill>
                  <a:schemeClr val="tx1"/>
                </a:solidFill>
                <a:latin typeface="Arial" charset="0"/>
              </a:defRPr>
            </a:lvl4pPr>
            <a:lvl5pPr defTabSz="4011613">
              <a:defRPr>
                <a:solidFill>
                  <a:schemeClr val="tx1"/>
                </a:solidFill>
                <a:latin typeface="Arial" charset="0"/>
              </a:defRPr>
            </a:lvl5pPr>
            <a:lvl6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 cap="all" dirty="0">
                <a:solidFill>
                  <a:schemeClr val="accent5"/>
                </a:solidFill>
                <a:latin typeface="PF BeauSans Pro" panose="02000800000000020004" pitchFamily="2" charset="0"/>
                <a:cs typeface="Arial" panose="020B0604020202020204" pitchFamily="34" charset="0"/>
              </a:rPr>
              <a:t>TITLE </a:t>
            </a:r>
            <a:r>
              <a:rPr lang="en-US" sz="2200" b="1" dirty="0">
                <a:solidFill>
                  <a:schemeClr val="accent5"/>
                </a:solidFill>
                <a:highlight>
                  <a:srgbClr val="FFFF00"/>
                </a:highlight>
                <a:latin typeface="PF BeauSans Pro" panose="02000800000000020004" pitchFamily="2" charset="0"/>
                <a:cs typeface="Arial" panose="020B0604020202020204" pitchFamily="34" charset="0"/>
              </a:rPr>
              <a:t>(recommended font size 22)</a:t>
            </a:r>
            <a:endParaRPr lang="en-US" sz="2200" b="1" cap="all" dirty="0">
              <a:solidFill>
                <a:schemeClr val="accent5"/>
              </a:solidFill>
              <a:highlight>
                <a:srgbClr val="FFFF00"/>
              </a:highlight>
              <a:latin typeface="PF BeauSans Pro" panose="0200080000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DB8E13-B0D6-0155-E563-7BA002842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2655"/>
            <a:ext cx="121920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400" b="1" u="sng" dirty="0">
                <a:solidFill>
                  <a:srgbClr val="00CC00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Arial" panose="020B0604020202020204" pitchFamily="34" charset="0"/>
              </a:rPr>
              <a:t>Font size 14 </a:t>
            </a:r>
            <a:r>
              <a:rPr lang="en-US" sz="1400" b="1" u="sng" dirty="0">
                <a:solidFill>
                  <a:srgbClr val="00CC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Name Surname</a:t>
            </a:r>
            <a:r>
              <a:rPr lang="en-US" sz="1400" b="1" baseline="30000" dirty="0">
                <a:solidFill>
                  <a:srgbClr val="00CC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sz="1400" b="1" dirty="0">
                <a:solidFill>
                  <a:srgbClr val="00CC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Name Surname</a:t>
            </a:r>
            <a:r>
              <a:rPr lang="en-US" sz="1400" b="1" baseline="30000" dirty="0">
                <a:solidFill>
                  <a:srgbClr val="00CC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CC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Name Surname</a:t>
            </a:r>
            <a:r>
              <a:rPr lang="en-US" sz="1400" b="1" baseline="30000" dirty="0">
                <a:solidFill>
                  <a:srgbClr val="00CC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endParaRPr lang="en-US" sz="1400" dirty="0">
              <a:solidFill>
                <a:srgbClr val="00CC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aseline="30000" dirty="0">
                <a:solidFill>
                  <a:srgbClr val="00CC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rgbClr val="00CC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Institution, City, Country, email of presenting author, </a:t>
            </a:r>
            <a:r>
              <a:rPr lang="en-US" sz="1400" baseline="30000" dirty="0">
                <a:solidFill>
                  <a:srgbClr val="00CC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00CC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Institution, City, Country, </a:t>
            </a:r>
            <a:r>
              <a:rPr lang="en-US" sz="1400" baseline="30000" dirty="0">
                <a:solidFill>
                  <a:srgbClr val="00CC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00CC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Institution, City, Country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49D361-1B43-0014-D9D6-00A7F60D792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" y="266683"/>
            <a:ext cx="864245" cy="9275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983C78-825F-D2EE-6074-02B63FBBE150}"/>
              </a:ext>
            </a:extLst>
          </p:cNvPr>
          <p:cNvSpPr/>
          <p:nvPr/>
        </p:nvSpPr>
        <p:spPr>
          <a:xfrm>
            <a:off x="64168" y="1994611"/>
            <a:ext cx="12056711" cy="74594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Text: recommended </a:t>
            </a:r>
            <a:r>
              <a:rPr lang="en-US" sz="1600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font size 16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88E02A52-A596-E72A-8F10-72B0EF929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8" y="1460253"/>
            <a:ext cx="12056712" cy="442674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 defTabSz="4011613">
              <a:defRPr>
                <a:solidFill>
                  <a:schemeClr val="tx1"/>
                </a:solidFill>
                <a:latin typeface="Arial" charset="0"/>
              </a:defRPr>
            </a:lvl1pPr>
            <a:lvl2pPr defTabSz="4011613">
              <a:defRPr>
                <a:solidFill>
                  <a:schemeClr val="tx1"/>
                </a:solidFill>
                <a:latin typeface="Arial" charset="0"/>
              </a:defRPr>
            </a:lvl2pPr>
            <a:lvl3pPr defTabSz="4011613">
              <a:defRPr>
                <a:solidFill>
                  <a:schemeClr val="tx1"/>
                </a:solidFill>
                <a:latin typeface="Arial" charset="0"/>
              </a:defRPr>
            </a:lvl3pPr>
            <a:lvl4pPr defTabSz="4011613">
              <a:defRPr>
                <a:solidFill>
                  <a:schemeClr val="tx1"/>
                </a:solidFill>
                <a:latin typeface="Arial" charset="0"/>
              </a:defRPr>
            </a:lvl4pPr>
            <a:lvl5pPr defTabSz="4011613">
              <a:defRPr>
                <a:solidFill>
                  <a:schemeClr val="tx1"/>
                </a:solidFill>
                <a:latin typeface="Arial" charset="0"/>
              </a:defRPr>
            </a:lvl5pPr>
            <a:lvl6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" panose="02000800000000020004" pitchFamily="2" charset="0"/>
                <a:cs typeface="Arial" panose="020B0604020202020204" pitchFamily="34" charset="0"/>
              </a:rPr>
              <a:t>Introduction &amp; Aim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F0C9A7-8345-AF2F-FA4B-C524DC2F0A88}"/>
              </a:ext>
            </a:extLst>
          </p:cNvPr>
          <p:cNvCxnSpPr>
            <a:cxnSpLocks/>
          </p:cNvCxnSpPr>
          <p:nvPr/>
        </p:nvCxnSpPr>
        <p:spPr>
          <a:xfrm>
            <a:off x="6075471" y="2941510"/>
            <a:ext cx="30691" cy="3769684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6E72ACA-5BF0-C5B7-0DF2-AEAF1C81FF9D}"/>
              </a:ext>
            </a:extLst>
          </p:cNvPr>
          <p:cNvSpPr/>
          <p:nvPr/>
        </p:nvSpPr>
        <p:spPr>
          <a:xfrm>
            <a:off x="64169" y="2839909"/>
            <a:ext cx="5900656" cy="24686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Text: recommended </a:t>
            </a:r>
            <a:r>
              <a:rPr lang="en-US" sz="1600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font size 16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Graphs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Tables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52389-C1B3-9B2F-0B80-EBC5AFE3640A}"/>
              </a:ext>
            </a:extLst>
          </p:cNvPr>
          <p:cNvSpPr/>
          <p:nvPr/>
        </p:nvSpPr>
        <p:spPr>
          <a:xfrm>
            <a:off x="177757" y="2884110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PF BeauSans Pro" panose="02000800000000020004" pitchFamily="2" charset="0"/>
                <a:ea typeface="Calibri" panose="020F0502020204030204" pitchFamily="34" charset="0"/>
              </a:rPr>
              <a:t>Experimental</a:t>
            </a:r>
            <a:endParaRPr lang="en-US" dirty="0">
              <a:solidFill>
                <a:srgbClr val="660066"/>
              </a:solidFill>
              <a:latin typeface="PF BeauSans Pro" panose="02000800000000020004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2BC59B-207E-AF3C-59E7-965C6F4DF48C}"/>
              </a:ext>
            </a:extLst>
          </p:cNvPr>
          <p:cNvSpPr/>
          <p:nvPr/>
        </p:nvSpPr>
        <p:spPr>
          <a:xfrm>
            <a:off x="74535" y="5423635"/>
            <a:ext cx="5890289" cy="13465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Text: recommended </a:t>
            </a:r>
            <a:r>
              <a:rPr lang="en-US" sz="1600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font size 16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024CFC-F363-B55E-6E5F-FB1CD77B41F7}"/>
              </a:ext>
            </a:extLst>
          </p:cNvPr>
          <p:cNvSpPr/>
          <p:nvPr/>
        </p:nvSpPr>
        <p:spPr>
          <a:xfrm>
            <a:off x="177757" y="5461735"/>
            <a:ext cx="15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CC00"/>
                </a:solidFill>
                <a:latin typeface="PF BeauSans Pro" panose="02000800000000020004" pitchFamily="2" charset="0"/>
                <a:ea typeface="Calibri" panose="020F0502020204030204" pitchFamily="34" charset="0"/>
              </a:rPr>
              <a:t>Conclusions</a:t>
            </a:r>
            <a:endParaRPr lang="en-US" dirty="0">
              <a:solidFill>
                <a:srgbClr val="00CC00"/>
              </a:solidFill>
              <a:latin typeface="PF BeauSans Pro" panose="02000800000000020004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1ABC05-DAF2-8CE6-DE62-C8AEF4101D5A}"/>
              </a:ext>
            </a:extLst>
          </p:cNvPr>
          <p:cNvSpPr/>
          <p:nvPr/>
        </p:nvSpPr>
        <p:spPr>
          <a:xfrm>
            <a:off x="6216809" y="2839909"/>
            <a:ext cx="5900656" cy="31163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Text: recommended </a:t>
            </a:r>
            <a:r>
              <a:rPr lang="en-US" sz="1600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font size 16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Graphs</a:t>
            </a:r>
            <a:endParaRPr lang="en-US" sz="1600" dirty="0">
              <a:solidFill>
                <a:schemeClr val="tx1"/>
              </a:solidFill>
              <a:latin typeface="Arial Narrow" panose="020B0606020202030204" pitchFamily="34" charset="0"/>
              <a:cs typeface="Arial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Tables</a:t>
            </a:r>
            <a:endParaRPr lang="en-US" sz="1600" dirty="0">
              <a:solidFill>
                <a:schemeClr val="tx1"/>
              </a:solidFill>
              <a:highlight>
                <a:srgbClr val="FFFF00"/>
              </a:highlight>
              <a:latin typeface="Arial Narrow" panose="020B0606020202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720194-03DF-E99C-4E34-32A3E6D0C24C}"/>
              </a:ext>
            </a:extLst>
          </p:cNvPr>
          <p:cNvSpPr/>
          <p:nvPr/>
        </p:nvSpPr>
        <p:spPr>
          <a:xfrm>
            <a:off x="6216809" y="2855339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CC00"/>
                </a:solidFill>
                <a:latin typeface="PF BeauSans Pro" panose="02000800000000020004" pitchFamily="2" charset="0"/>
                <a:ea typeface="Calibri" panose="020F0502020204030204" pitchFamily="34" charset="0"/>
              </a:rPr>
              <a:t>Results and discussion</a:t>
            </a:r>
            <a:endParaRPr lang="en-US" dirty="0">
              <a:solidFill>
                <a:srgbClr val="00CC00"/>
              </a:solidFill>
              <a:latin typeface="PF BeauSans Pro" panose="02000800000000020004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B2E2B0-8BEE-6E48-FBD0-63FB6F2F4572}"/>
              </a:ext>
            </a:extLst>
          </p:cNvPr>
          <p:cNvSpPr/>
          <p:nvPr/>
        </p:nvSpPr>
        <p:spPr>
          <a:xfrm>
            <a:off x="6227178" y="6086372"/>
            <a:ext cx="5890287" cy="6838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Text: recommended </a:t>
            </a:r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font size 12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5D6ACD2-6AED-89EA-1EC0-412A4FF35E61}"/>
              </a:ext>
            </a:extLst>
          </p:cNvPr>
          <p:cNvSpPr/>
          <p:nvPr/>
        </p:nvSpPr>
        <p:spPr>
          <a:xfrm>
            <a:off x="6227178" y="6147928"/>
            <a:ext cx="2246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PF BeauSans Pro" panose="02000800000000020004" pitchFamily="2" charset="0"/>
                <a:ea typeface="Calibri" panose="020F0502020204030204" pitchFamily="34" charset="0"/>
              </a:rPr>
              <a:t>Acknowledgement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BD0ABDC-93B8-7986-7BC0-EF311A146136}"/>
              </a:ext>
            </a:extLst>
          </p:cNvPr>
          <p:cNvSpPr/>
          <p:nvPr/>
        </p:nvSpPr>
        <p:spPr>
          <a:xfrm>
            <a:off x="11558742" y="87808"/>
            <a:ext cx="565850" cy="3692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427966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8F6E7-5BBF-2D5F-55F6-B937B6F0D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39C26-5568-BE06-7EE7-36EA4BC5E645}"/>
              </a:ext>
            </a:extLst>
          </p:cNvPr>
          <p:cNvSpPr/>
          <p:nvPr/>
        </p:nvSpPr>
        <p:spPr>
          <a:xfrm>
            <a:off x="0" y="55366"/>
            <a:ext cx="121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CC00"/>
                </a:solidFill>
                <a:latin typeface="Arial Narrow" panose="020B0606020202030204" pitchFamily="34" charset="0"/>
              </a:rPr>
              <a:t>28</a:t>
            </a:r>
            <a:r>
              <a:rPr lang="en-US" sz="1600" baseline="30000" dirty="0">
                <a:solidFill>
                  <a:srgbClr val="00CC00"/>
                </a:solidFill>
                <a:latin typeface="Arial Narrow" panose="020B0606020202030204" pitchFamily="34" charset="0"/>
              </a:rPr>
              <a:t>th</a:t>
            </a:r>
            <a:r>
              <a:rPr lang="en-US" sz="1600" dirty="0">
                <a:solidFill>
                  <a:srgbClr val="00CC00"/>
                </a:solidFill>
                <a:latin typeface="Arial Narrow" panose="020B0606020202030204" pitchFamily="34" charset="0"/>
              </a:rPr>
              <a:t> Congress of SCTM, 23-26 September, </a:t>
            </a:r>
            <a:r>
              <a:rPr lang="en-US" sz="1600" dirty="0" err="1">
                <a:solidFill>
                  <a:srgbClr val="00CC00"/>
                </a:solidFill>
                <a:latin typeface="Arial Narrow" panose="020B0606020202030204" pitchFamily="34" charset="0"/>
              </a:rPr>
              <a:t>Ohrid</a:t>
            </a:r>
            <a:r>
              <a:rPr lang="en-US" sz="1600" dirty="0">
                <a:solidFill>
                  <a:srgbClr val="00CC00"/>
                </a:solidFill>
                <a:latin typeface="Arial Narrow" panose="020B0606020202030204" pitchFamily="34" charset="0"/>
              </a:rPr>
              <a:t>, Macedonia</a:t>
            </a:r>
            <a:endParaRPr lang="mk-MK" sz="1600" dirty="0">
              <a:solidFill>
                <a:srgbClr val="00CC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9882EDD9-BC4B-8B1B-7397-6287C5B19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696" y="442197"/>
            <a:ext cx="12191576" cy="47672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>
            <a:lvl1pPr defTabSz="4011613">
              <a:defRPr>
                <a:solidFill>
                  <a:schemeClr val="tx1"/>
                </a:solidFill>
                <a:latin typeface="Arial" charset="0"/>
              </a:defRPr>
            </a:lvl1pPr>
            <a:lvl2pPr defTabSz="4011613">
              <a:defRPr>
                <a:solidFill>
                  <a:schemeClr val="tx1"/>
                </a:solidFill>
                <a:latin typeface="Arial" charset="0"/>
              </a:defRPr>
            </a:lvl2pPr>
            <a:lvl3pPr defTabSz="4011613">
              <a:defRPr>
                <a:solidFill>
                  <a:schemeClr val="tx1"/>
                </a:solidFill>
                <a:latin typeface="Arial" charset="0"/>
              </a:defRPr>
            </a:lvl3pPr>
            <a:lvl4pPr defTabSz="4011613">
              <a:defRPr>
                <a:solidFill>
                  <a:schemeClr val="tx1"/>
                </a:solidFill>
                <a:latin typeface="Arial" charset="0"/>
              </a:defRPr>
            </a:lvl4pPr>
            <a:lvl5pPr defTabSz="4011613">
              <a:defRPr>
                <a:solidFill>
                  <a:schemeClr val="tx1"/>
                </a:solidFill>
                <a:latin typeface="Arial" charset="0"/>
              </a:defRPr>
            </a:lvl5pPr>
            <a:lvl6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00" b="1" cap="all" dirty="0">
                <a:solidFill>
                  <a:schemeClr val="accent5"/>
                </a:solidFill>
                <a:latin typeface="PF BeauSans Pro" panose="02000800000000020004" pitchFamily="2" charset="0"/>
                <a:cs typeface="Arial" panose="020B0604020202020204" pitchFamily="34" charset="0"/>
              </a:rPr>
              <a:t>TITLE </a:t>
            </a:r>
            <a:r>
              <a:rPr lang="en-US" sz="2200" b="1" dirty="0">
                <a:solidFill>
                  <a:schemeClr val="accent5"/>
                </a:solidFill>
                <a:highlight>
                  <a:srgbClr val="FFFF00"/>
                </a:highlight>
                <a:latin typeface="PF BeauSans Pro" panose="02000800000000020004" pitchFamily="2" charset="0"/>
                <a:cs typeface="Arial" panose="020B0604020202020204" pitchFamily="34" charset="0"/>
              </a:rPr>
              <a:t>(recommended font size 22)</a:t>
            </a:r>
            <a:endParaRPr lang="en-US" sz="2200" b="1" cap="all" dirty="0">
              <a:solidFill>
                <a:schemeClr val="accent5"/>
              </a:solidFill>
              <a:highlight>
                <a:srgbClr val="FFFF00"/>
              </a:highlight>
              <a:latin typeface="PF BeauSans Pro" panose="0200080000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05163C-4208-4EF2-A4BC-9554DE181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2655"/>
            <a:ext cx="121920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400" b="1" u="sng" dirty="0">
                <a:solidFill>
                  <a:srgbClr val="00CC00"/>
                </a:solidFill>
                <a:highlight>
                  <a:srgbClr val="FFFF00"/>
                </a:highlight>
                <a:latin typeface="Arial Narrow" panose="020B0606020202030204" pitchFamily="34" charset="0"/>
                <a:cs typeface="Arial" panose="020B0604020202020204" pitchFamily="34" charset="0"/>
              </a:rPr>
              <a:t>Font size 14 </a:t>
            </a:r>
            <a:r>
              <a:rPr lang="en-US" sz="1400" b="1" u="sng" dirty="0">
                <a:solidFill>
                  <a:srgbClr val="00CC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Name Surname</a:t>
            </a:r>
            <a:r>
              <a:rPr lang="en-US" sz="1400" b="1" baseline="30000" dirty="0">
                <a:solidFill>
                  <a:srgbClr val="00CC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sz="1400" b="1" dirty="0">
                <a:solidFill>
                  <a:srgbClr val="00CC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Name Surname</a:t>
            </a:r>
            <a:r>
              <a:rPr lang="en-US" sz="1400" b="1" baseline="30000" dirty="0">
                <a:solidFill>
                  <a:srgbClr val="00CC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CC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Name Surname</a:t>
            </a:r>
            <a:r>
              <a:rPr lang="en-US" sz="1400" b="1" baseline="30000" dirty="0">
                <a:solidFill>
                  <a:srgbClr val="00CC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endParaRPr lang="en-US" sz="1400" dirty="0">
              <a:solidFill>
                <a:srgbClr val="00CC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aseline="30000" dirty="0">
                <a:solidFill>
                  <a:srgbClr val="00CC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rgbClr val="00CC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Institution, City, Country, email of presenting author, </a:t>
            </a:r>
            <a:r>
              <a:rPr lang="en-US" sz="1400" baseline="30000" dirty="0">
                <a:solidFill>
                  <a:srgbClr val="00CC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00CC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Institution, City, Country, </a:t>
            </a:r>
            <a:r>
              <a:rPr lang="en-US" sz="1400" baseline="30000" dirty="0">
                <a:solidFill>
                  <a:srgbClr val="00CC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00CC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Institution, City, Country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301CB3-52B0-EFE7-7AFA-FDA4F20AA2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" y="266683"/>
            <a:ext cx="864245" cy="927582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101C326-06AB-78CA-A216-7D9AF8F2C16E}"/>
              </a:ext>
            </a:extLst>
          </p:cNvPr>
          <p:cNvSpPr/>
          <p:nvPr/>
        </p:nvSpPr>
        <p:spPr>
          <a:xfrm>
            <a:off x="11558742" y="87808"/>
            <a:ext cx="565850" cy="3692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000</a:t>
            </a: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40" name="Slide Zoom 39">
                <a:extLst>
                  <a:ext uri="{FF2B5EF4-FFF2-40B4-BE49-F238E27FC236}">
                    <a16:creationId xmlns:a16="http://schemas.microsoft.com/office/drawing/2014/main" id="{87303067-685B-2FAF-B480-F2354A046FD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1459687"/>
                  </p:ext>
                </p:extLst>
              </p:nvPr>
            </p:nvGraphicFramePr>
            <p:xfrm>
              <a:off x="1925319" y="1543642"/>
              <a:ext cx="4196081" cy="2566593"/>
            </p:xfrm>
            <a:graphic>
              <a:graphicData uri="http://schemas.microsoft.com/office/powerpoint/2016/slidezoom">
                <pslz:sldZm>
                  <pslz:sldZmObj sldId="289" cId="3882071417">
                    <pslz:zmPr id="{EFAEB726-D5F6-4857-A45F-2CDF2E5C3BC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196081" cy="256659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0" name="Slide Zoom 3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87303067-685B-2FAF-B480-F2354A046F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25319" y="1543642"/>
                <a:ext cx="4196081" cy="256659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44" name="Slide Zoom 43">
                <a:extLst>
                  <a:ext uri="{FF2B5EF4-FFF2-40B4-BE49-F238E27FC236}">
                    <a16:creationId xmlns:a16="http://schemas.microsoft.com/office/drawing/2014/main" id="{4751F1C8-5F54-9BB8-D928-DF025BF83D1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5025148"/>
                  </p:ext>
                </p:extLst>
              </p:nvPr>
            </p:nvGraphicFramePr>
            <p:xfrm>
              <a:off x="6410961" y="1557374"/>
              <a:ext cx="4196081" cy="2566592"/>
            </p:xfrm>
            <a:graphic>
              <a:graphicData uri="http://schemas.microsoft.com/office/powerpoint/2016/slidezoom">
                <pslz:sldZm>
                  <pslz:sldZmObj sldId="290" cId="3234179505">
                    <pslz:zmPr id="{761436FE-D293-4227-99A3-50F896C1A346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196081" cy="256659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4" name="Slide Zoom 43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4751F1C8-5F54-9BB8-D928-DF025BF83D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10961" y="1557374"/>
                <a:ext cx="4196081" cy="256659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46" name="Slide Zoom 45">
                <a:extLst>
                  <a:ext uri="{FF2B5EF4-FFF2-40B4-BE49-F238E27FC236}">
                    <a16:creationId xmlns:a16="http://schemas.microsoft.com/office/drawing/2014/main" id="{CA227813-9B45-3F7D-2B2A-B4C6A8C2A08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5758956"/>
                  </p:ext>
                </p:extLst>
              </p:nvPr>
            </p:nvGraphicFramePr>
            <p:xfrm>
              <a:off x="1939599" y="4236043"/>
              <a:ext cx="4181801" cy="2566591"/>
            </p:xfrm>
            <a:graphic>
              <a:graphicData uri="http://schemas.microsoft.com/office/powerpoint/2016/slidezoom">
                <pslz:sldZm>
                  <pslz:sldZmObj sldId="291" cId="1291298690">
                    <pslz:zmPr id="{85EE4F21-B3C6-4BF8-A7B1-FDBBE89999E8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181801" cy="256659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6" name="Slide Zoom 45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CA227813-9B45-3F7D-2B2A-B4C6A8C2A0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39599" y="4236043"/>
                <a:ext cx="4181801" cy="256659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48" name="Slide Zoom 47">
                <a:extLst>
                  <a:ext uri="{FF2B5EF4-FFF2-40B4-BE49-F238E27FC236}">
                    <a16:creationId xmlns:a16="http://schemas.microsoft.com/office/drawing/2014/main" id="{AE3981C1-ED72-7A48-D57F-4104B91463D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34127994"/>
                  </p:ext>
                </p:extLst>
              </p:nvPr>
            </p:nvGraphicFramePr>
            <p:xfrm>
              <a:off x="6410961" y="4199729"/>
              <a:ext cx="4196081" cy="2552862"/>
            </p:xfrm>
            <a:graphic>
              <a:graphicData uri="http://schemas.microsoft.com/office/powerpoint/2016/slidezoom">
                <pslz:sldZm>
                  <pslz:sldZmObj sldId="292" cId="1890793623">
                    <pslz:zmPr id="{FA31A952-E933-4967-A7D1-DFDE7CDF1E04}" returnToParent="0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196081" cy="255286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8" name="Slide Zoom 47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AE3981C1-ED72-7A48-D57F-4104B91463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10961" y="4199729"/>
                <a:ext cx="4196081" cy="255286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5045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>
            <a:extLst>
              <a:ext uri="{FF2B5EF4-FFF2-40B4-BE49-F238E27FC236}">
                <a16:creationId xmlns:a16="http://schemas.microsoft.com/office/drawing/2014/main" id="{0C8B024E-2240-CE77-5AF1-F952B8C04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4" y="198627"/>
            <a:ext cx="12056712" cy="476726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 defTabSz="4011613">
              <a:defRPr>
                <a:solidFill>
                  <a:schemeClr val="tx1"/>
                </a:solidFill>
                <a:latin typeface="Arial" charset="0"/>
              </a:defRPr>
            </a:lvl1pPr>
            <a:lvl2pPr defTabSz="4011613">
              <a:defRPr>
                <a:solidFill>
                  <a:schemeClr val="tx1"/>
                </a:solidFill>
                <a:latin typeface="Arial" charset="0"/>
              </a:defRPr>
            </a:lvl2pPr>
            <a:lvl3pPr defTabSz="4011613">
              <a:defRPr>
                <a:solidFill>
                  <a:schemeClr val="tx1"/>
                </a:solidFill>
                <a:latin typeface="Arial" charset="0"/>
              </a:defRPr>
            </a:lvl3pPr>
            <a:lvl4pPr defTabSz="4011613">
              <a:defRPr>
                <a:solidFill>
                  <a:schemeClr val="tx1"/>
                </a:solidFill>
                <a:latin typeface="Arial" charset="0"/>
              </a:defRPr>
            </a:lvl4pPr>
            <a:lvl5pPr defTabSz="4011613">
              <a:defRPr>
                <a:solidFill>
                  <a:schemeClr val="tx1"/>
                </a:solidFill>
                <a:latin typeface="Arial" charset="0"/>
              </a:defRPr>
            </a:lvl5pPr>
            <a:lvl6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sl-SI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" panose="02000800000000020004" pitchFamily="2" charset="0"/>
                <a:cs typeface="Arial" panose="020B0604020202020204" pitchFamily="34" charset="0"/>
              </a:rPr>
              <a:t>Introduction &amp; Aim</a:t>
            </a:r>
          </a:p>
        </p:txBody>
      </p:sp>
    </p:spTree>
    <p:extLst>
      <p:ext uri="{BB962C8B-B14F-4D97-AF65-F5344CB8AC3E}">
        <p14:creationId xmlns:p14="http://schemas.microsoft.com/office/powerpoint/2010/main" val="388207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8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CC7725-AC27-8C8C-4B2D-F55F25E8C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>
            <a:extLst>
              <a:ext uri="{FF2B5EF4-FFF2-40B4-BE49-F238E27FC236}">
                <a16:creationId xmlns:a16="http://schemas.microsoft.com/office/drawing/2014/main" id="{A7DB3B32-3372-14B3-3F0E-883B493B0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4" y="198627"/>
            <a:ext cx="12056712" cy="476726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 defTabSz="4011613">
              <a:defRPr>
                <a:solidFill>
                  <a:schemeClr val="tx1"/>
                </a:solidFill>
                <a:latin typeface="Arial" charset="0"/>
              </a:defRPr>
            </a:lvl1pPr>
            <a:lvl2pPr defTabSz="4011613">
              <a:defRPr>
                <a:solidFill>
                  <a:schemeClr val="tx1"/>
                </a:solidFill>
                <a:latin typeface="Arial" charset="0"/>
              </a:defRPr>
            </a:lvl2pPr>
            <a:lvl3pPr defTabSz="4011613">
              <a:defRPr>
                <a:solidFill>
                  <a:schemeClr val="tx1"/>
                </a:solidFill>
                <a:latin typeface="Arial" charset="0"/>
              </a:defRPr>
            </a:lvl3pPr>
            <a:lvl4pPr defTabSz="4011613">
              <a:defRPr>
                <a:solidFill>
                  <a:schemeClr val="tx1"/>
                </a:solidFill>
                <a:latin typeface="Arial" charset="0"/>
              </a:defRPr>
            </a:lvl4pPr>
            <a:lvl5pPr defTabSz="4011613">
              <a:defRPr>
                <a:solidFill>
                  <a:schemeClr val="tx1"/>
                </a:solidFill>
                <a:latin typeface="Arial" charset="0"/>
              </a:defRPr>
            </a:lvl5pPr>
            <a:lvl6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sl-SI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" panose="02000800000000020004" pitchFamily="2" charset="0"/>
                <a:cs typeface="Arial" panose="020B0604020202020204" pitchFamily="34" charset="0"/>
              </a:rPr>
              <a:t>Experimental</a:t>
            </a:r>
          </a:p>
        </p:txBody>
      </p:sp>
    </p:spTree>
    <p:extLst>
      <p:ext uri="{BB962C8B-B14F-4D97-AF65-F5344CB8AC3E}">
        <p14:creationId xmlns:p14="http://schemas.microsoft.com/office/powerpoint/2010/main" val="3234179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EE15AB-D2F4-36F6-0AB3-B182914A5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>
            <a:extLst>
              <a:ext uri="{FF2B5EF4-FFF2-40B4-BE49-F238E27FC236}">
                <a16:creationId xmlns:a16="http://schemas.microsoft.com/office/drawing/2014/main" id="{DF4043DD-F7BE-828E-B46D-08E22FFF7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4" y="198627"/>
            <a:ext cx="12056712" cy="476726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 defTabSz="4011613">
              <a:defRPr>
                <a:solidFill>
                  <a:schemeClr val="tx1"/>
                </a:solidFill>
                <a:latin typeface="Arial" charset="0"/>
              </a:defRPr>
            </a:lvl1pPr>
            <a:lvl2pPr defTabSz="4011613">
              <a:defRPr>
                <a:solidFill>
                  <a:schemeClr val="tx1"/>
                </a:solidFill>
                <a:latin typeface="Arial" charset="0"/>
              </a:defRPr>
            </a:lvl2pPr>
            <a:lvl3pPr defTabSz="4011613">
              <a:defRPr>
                <a:solidFill>
                  <a:schemeClr val="tx1"/>
                </a:solidFill>
                <a:latin typeface="Arial" charset="0"/>
              </a:defRPr>
            </a:lvl3pPr>
            <a:lvl4pPr defTabSz="4011613">
              <a:defRPr>
                <a:solidFill>
                  <a:schemeClr val="tx1"/>
                </a:solidFill>
                <a:latin typeface="Arial" charset="0"/>
              </a:defRPr>
            </a:lvl4pPr>
            <a:lvl5pPr defTabSz="4011613">
              <a:defRPr>
                <a:solidFill>
                  <a:schemeClr val="tx1"/>
                </a:solidFill>
                <a:latin typeface="Arial" charset="0"/>
              </a:defRPr>
            </a:lvl5pPr>
            <a:lvl6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sl-SI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" panose="02000800000000020004" pitchFamily="2" charset="0"/>
                <a:cs typeface="Arial" panose="020B0604020202020204" pitchFamily="34" charset="0"/>
              </a:rPr>
              <a:t>Results and discussions</a:t>
            </a:r>
          </a:p>
        </p:txBody>
      </p:sp>
    </p:spTree>
    <p:extLst>
      <p:ext uri="{BB962C8B-B14F-4D97-AF65-F5344CB8AC3E}">
        <p14:creationId xmlns:p14="http://schemas.microsoft.com/office/powerpoint/2010/main" val="129129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4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1D3021-1243-17C1-BD3F-D37B91AE3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>
            <a:extLst>
              <a:ext uri="{FF2B5EF4-FFF2-40B4-BE49-F238E27FC236}">
                <a16:creationId xmlns:a16="http://schemas.microsoft.com/office/drawing/2014/main" id="{36A7FFAE-660F-43B8-EC28-059AF3EF2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4" y="198627"/>
            <a:ext cx="12056712" cy="476726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 defTabSz="4011613">
              <a:defRPr>
                <a:solidFill>
                  <a:schemeClr val="tx1"/>
                </a:solidFill>
                <a:latin typeface="Arial" charset="0"/>
              </a:defRPr>
            </a:lvl1pPr>
            <a:lvl2pPr defTabSz="4011613">
              <a:defRPr>
                <a:solidFill>
                  <a:schemeClr val="tx1"/>
                </a:solidFill>
                <a:latin typeface="Arial" charset="0"/>
              </a:defRPr>
            </a:lvl2pPr>
            <a:lvl3pPr defTabSz="4011613">
              <a:defRPr>
                <a:solidFill>
                  <a:schemeClr val="tx1"/>
                </a:solidFill>
                <a:latin typeface="Arial" charset="0"/>
              </a:defRPr>
            </a:lvl3pPr>
            <a:lvl4pPr defTabSz="4011613">
              <a:defRPr>
                <a:solidFill>
                  <a:schemeClr val="tx1"/>
                </a:solidFill>
                <a:latin typeface="Arial" charset="0"/>
              </a:defRPr>
            </a:lvl4pPr>
            <a:lvl5pPr defTabSz="4011613">
              <a:defRPr>
                <a:solidFill>
                  <a:schemeClr val="tx1"/>
                </a:solidFill>
                <a:latin typeface="Arial" charset="0"/>
              </a:defRPr>
            </a:lvl5pPr>
            <a:lvl6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01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sl-SI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F BeauSans Pro" panose="02000800000000020004" pitchFamily="2" charset="0"/>
                <a:cs typeface="Arial" panose="020B060402020202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890793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57862AA191F54AA52D5C0E2D7CEB1F" ma:contentTypeVersion="10" ma:contentTypeDescription="Create a new document." ma:contentTypeScope="" ma:versionID="c4701db5f4a405b5075fcaf4a161effc">
  <xsd:schema xmlns:xsd="http://www.w3.org/2001/XMLSchema" xmlns:xs="http://www.w3.org/2001/XMLSchema" xmlns:p="http://schemas.microsoft.com/office/2006/metadata/properties" xmlns:ns2="98621ed1-ae24-4a21-b80a-89d572d87e72" xmlns:ns3="c9b645eb-e6fe-4b35-9d45-bd7394162d21" targetNamespace="http://schemas.microsoft.com/office/2006/metadata/properties" ma:root="true" ma:fieldsID="a24117f40ff39982805e5b34d505a45f" ns2:_="" ns3:_="">
    <xsd:import namespace="98621ed1-ae24-4a21-b80a-89d572d87e72"/>
    <xsd:import namespace="c9b645eb-e6fe-4b35-9d45-bd7394162d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21ed1-ae24-4a21-b80a-89d572d87e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d12074c-465b-416e-9d23-57714290b9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645eb-e6fe-4b35-9d45-bd7394162d2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cb2c372-95c0-40b3-bff4-85b80379a6b7}" ma:internalName="TaxCatchAll" ma:showField="CatchAllData" ma:web="c9b645eb-e6fe-4b35-9d45-bd7394162d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621ed1-ae24-4a21-b80a-89d572d87e72">
      <Terms xmlns="http://schemas.microsoft.com/office/infopath/2007/PartnerControls"/>
    </lcf76f155ced4ddcb4097134ff3c332f>
    <TaxCatchAll xmlns="c9b645eb-e6fe-4b35-9d45-bd7394162d2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DFABCD-E61D-4C98-9315-A1FFA7431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621ed1-ae24-4a21-b80a-89d572d87e72"/>
    <ds:schemaRef ds:uri="c9b645eb-e6fe-4b35-9d45-bd7394162d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DCA87D-57B8-4510-9665-9E75299929F1}">
  <ds:schemaRefs>
    <ds:schemaRef ds:uri="c9b645eb-e6fe-4b35-9d45-bd7394162d21"/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98621ed1-ae24-4a21-b80a-89d572d87e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FBB685D-6988-492A-BD65-CEF42B1080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156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Aptos</vt:lpstr>
      <vt:lpstr>Wingdings</vt:lpstr>
      <vt:lpstr>PF BeauSans Pro</vt:lpstr>
      <vt:lpstr>Arial Narrow</vt:lpstr>
      <vt:lpstr>Arial</vt:lpstr>
      <vt:lpstr>Times New Roman</vt:lpstr>
      <vt:lpstr>Office Theme</vt:lpstr>
      <vt:lpstr>Information &amp; instructions for e-poster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&amp; instructions for e-poster</dc:title>
  <dc:creator>Marinela Cvetanoska</dc:creator>
  <cp:lastModifiedBy>Marinela Cvetanoska</cp:lastModifiedBy>
  <cp:revision>44</cp:revision>
  <dcterms:created xsi:type="dcterms:W3CDTF">2025-07-07T08:04:39Z</dcterms:created>
  <dcterms:modified xsi:type="dcterms:W3CDTF">2026-04-14T13:41:40Z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0x0101005B57862AA191F54AA52D5C0E2D7CEB1F</vt:lpwstr>
  </property>
</Properties>
</file>