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6"/>
  </p:notesMasterIdLst>
  <p:sldIdLst>
    <p:sldId id="287" r:id="rId5"/>
  </p:sldIdLst>
  <p:sldSz cx="12192000" cy="6858000"/>
  <p:notesSz cx="6858000" cy="9144000"/>
  <p:embeddedFontLst>
    <p:embeddedFont>
      <p:font typeface="PF BeauSans Pro" panose="02000800000000020004" charset="0"/>
      <p:bold r:id="rId7"/>
    </p:embeddedFont>
    <p:embeddedFont>
      <p:font typeface="Calibri" panose="020F0502020204030204" pitchFamily="34" charset="0"/>
      <p:regular r:id="rId8"/>
      <p:bold r:id="rId9"/>
      <p:italic r:id="rId10"/>
      <p:boldItalic r:id="rId11"/>
    </p:embeddedFont>
    <p:embeddedFont>
      <p:font typeface="Tahoma" panose="020B0604030504040204" pitchFamily="34" charset="0"/>
      <p:regular r:id="rId12"/>
      <p:bold r:id="rId13"/>
    </p:embeddedFont>
    <p:embeddedFont>
      <p:font typeface="Arial Narrow" panose="020B0606020202030204" pitchFamily="34" charset="0"/>
      <p:regular r:id="rId14"/>
      <p:bold r:id="rId15"/>
      <p:italic r:id="rId16"/>
      <p:boldItalic r:id="rId17"/>
    </p:embeddedFont>
  </p:embeddedFontLst>
  <p:defaultText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4F6"/>
    <a:srgbClr val="00CC00"/>
    <a:srgbClr val="E9F8E4"/>
    <a:srgbClr val="FFFFE7"/>
    <a:srgbClr val="33CC33"/>
    <a:srgbClr val="FFFF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AB0C13-1EF4-F9AC-C85E-1389668632C0}" v="1" dt="2026-04-13T20:20:36.8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showGuides="1">
      <p:cViewPr varScale="1">
        <p:scale>
          <a:sx n="69" d="100"/>
          <a:sy n="69" d="100"/>
        </p:scale>
        <p:origin x="73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font" Target="fonts/font11.fntdata"/><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33EEBE-6EF2-4A30-9BB5-ADF69B8FE442}" type="datetimeFigureOut">
              <a:rPr lang="LID4096" smtClean="0"/>
              <a:t>09/09/2026</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F0BC0F-45C1-49E1-AA7C-ADC7CFB2B8EC}" type="slidenum">
              <a:rPr lang="LID4096" smtClean="0"/>
              <a:t>‹#›</a:t>
            </a:fld>
            <a:endParaRPr lang="LID4096"/>
          </a:p>
        </p:txBody>
      </p:sp>
    </p:spTree>
    <p:extLst>
      <p:ext uri="{BB962C8B-B14F-4D97-AF65-F5344CB8AC3E}">
        <p14:creationId xmlns:p14="http://schemas.microsoft.com/office/powerpoint/2010/main" val="1960268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5F0BC0F-45C1-49E1-AA7C-ADC7CFB2B8EC}" type="slidenum">
              <a:rPr lang="LID4096" smtClean="0"/>
              <a:t>1</a:t>
            </a:fld>
            <a:endParaRPr lang="LID4096"/>
          </a:p>
        </p:txBody>
      </p:sp>
    </p:spTree>
    <p:extLst>
      <p:ext uri="{BB962C8B-B14F-4D97-AF65-F5344CB8AC3E}">
        <p14:creationId xmlns:p14="http://schemas.microsoft.com/office/powerpoint/2010/main" val="2815438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AF77E-5340-6F11-CE59-0326DE4353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ID4096"/>
          </a:p>
        </p:txBody>
      </p:sp>
      <p:sp>
        <p:nvSpPr>
          <p:cNvPr id="3" name="Subtitle 2">
            <a:extLst>
              <a:ext uri="{FF2B5EF4-FFF2-40B4-BE49-F238E27FC236}">
                <a16:creationId xmlns:a16="http://schemas.microsoft.com/office/drawing/2014/main" id="{67D51601-841B-3FB4-453E-322FE9E60B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ID4096"/>
          </a:p>
        </p:txBody>
      </p:sp>
      <p:sp>
        <p:nvSpPr>
          <p:cNvPr id="4" name="Date Placeholder 3">
            <a:extLst>
              <a:ext uri="{FF2B5EF4-FFF2-40B4-BE49-F238E27FC236}">
                <a16:creationId xmlns:a16="http://schemas.microsoft.com/office/drawing/2014/main" id="{D6F9D5A1-1825-3A6E-319A-6273FE062222}"/>
              </a:ext>
            </a:extLst>
          </p:cNvPr>
          <p:cNvSpPr>
            <a:spLocks noGrp="1"/>
          </p:cNvSpPr>
          <p:nvPr>
            <p:ph type="dt" sz="half" idx="10"/>
          </p:nvPr>
        </p:nvSpPr>
        <p:spPr/>
        <p:txBody>
          <a:bodyPr/>
          <a:lstStyle/>
          <a:p>
            <a:fld id="{B8AC25C7-462D-4C9E-B6CA-D24B18B0DD77}" type="datetimeFigureOut">
              <a:rPr lang="LID4096" smtClean="0"/>
              <a:t>09/09/2026</a:t>
            </a:fld>
            <a:endParaRPr lang="LID4096"/>
          </a:p>
        </p:txBody>
      </p:sp>
      <p:sp>
        <p:nvSpPr>
          <p:cNvPr id="5" name="Footer Placeholder 4">
            <a:extLst>
              <a:ext uri="{FF2B5EF4-FFF2-40B4-BE49-F238E27FC236}">
                <a16:creationId xmlns:a16="http://schemas.microsoft.com/office/drawing/2014/main" id="{000690C7-92D8-CD22-1096-92DFB1B8379E}"/>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14284CC3-2120-30CF-5C97-77E7D07C692A}"/>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26031778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76859-C160-F34C-C99E-FF6EB187DA9A}"/>
              </a:ext>
            </a:extLst>
          </p:cNvPr>
          <p:cNvSpPr>
            <a:spLocks noGrp="1"/>
          </p:cNvSpPr>
          <p:nvPr>
            <p:ph type="title"/>
          </p:nvPr>
        </p:nvSpPr>
        <p:spPr>
          <a:xfrm>
            <a:off x="838201" y="136525"/>
            <a:ext cx="10515600" cy="722270"/>
          </a:xfrm>
        </p:spPr>
        <p:txBody>
          <a:bodyPr>
            <a:normAutofit/>
          </a:bodyPr>
          <a:lstStyle>
            <a:lvl1pPr algn="ctr">
              <a:defRPr sz="3200" b="1">
                <a:solidFill>
                  <a:srgbClr val="0000FF"/>
                </a:solidFill>
              </a:defRPr>
            </a:lvl1pPr>
          </a:lstStyle>
          <a:p>
            <a:r>
              <a:rPr lang="en-US" dirty="0"/>
              <a:t>Click to edit Master title style</a:t>
            </a:r>
            <a:endParaRPr lang="LID4096" dirty="0"/>
          </a:p>
        </p:txBody>
      </p:sp>
      <p:sp>
        <p:nvSpPr>
          <p:cNvPr id="3" name="Content Placeholder 2">
            <a:extLst>
              <a:ext uri="{FF2B5EF4-FFF2-40B4-BE49-F238E27FC236}">
                <a16:creationId xmlns:a16="http://schemas.microsoft.com/office/drawing/2014/main" id="{A91A138E-9F02-7798-7745-90828C995241}"/>
              </a:ext>
            </a:extLst>
          </p:cNvPr>
          <p:cNvSpPr>
            <a:spLocks noGrp="1"/>
          </p:cNvSpPr>
          <p:nvPr>
            <p:ph idx="1"/>
          </p:nvPr>
        </p:nvSpPr>
        <p:spPr>
          <a:xfrm>
            <a:off x="838201" y="922639"/>
            <a:ext cx="10515600" cy="5254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663F3594-F10A-0CEE-9D12-49FBA78FDA64}"/>
              </a:ext>
            </a:extLst>
          </p:cNvPr>
          <p:cNvSpPr>
            <a:spLocks noGrp="1"/>
          </p:cNvSpPr>
          <p:nvPr>
            <p:ph type="dt" sz="half" idx="10"/>
          </p:nvPr>
        </p:nvSpPr>
        <p:spPr/>
        <p:txBody>
          <a:bodyPr/>
          <a:lstStyle/>
          <a:p>
            <a:fld id="{B8AC25C7-462D-4C9E-B6CA-D24B18B0DD77}" type="datetimeFigureOut">
              <a:rPr lang="LID4096" smtClean="0"/>
              <a:t>09/09/2026</a:t>
            </a:fld>
            <a:endParaRPr lang="LID4096"/>
          </a:p>
        </p:txBody>
      </p:sp>
      <p:sp>
        <p:nvSpPr>
          <p:cNvPr id="5" name="Footer Placeholder 4">
            <a:extLst>
              <a:ext uri="{FF2B5EF4-FFF2-40B4-BE49-F238E27FC236}">
                <a16:creationId xmlns:a16="http://schemas.microsoft.com/office/drawing/2014/main" id="{BAE583D6-7817-DBAD-5E7F-C3F027B54FB7}"/>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F567A904-59A1-2458-588A-82BBD09BC7FC}"/>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35391405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7688C-9A9E-7411-C1D1-0F1B1788BCC6}"/>
              </a:ext>
            </a:extLst>
          </p:cNvPr>
          <p:cNvSpPr>
            <a:spLocks noGrp="1"/>
          </p:cNvSpPr>
          <p:nvPr>
            <p:ph type="title"/>
          </p:nvPr>
        </p:nvSpPr>
        <p:spPr>
          <a:xfrm>
            <a:off x="831850" y="1709740"/>
            <a:ext cx="10515600" cy="2852737"/>
          </a:xfrm>
        </p:spPr>
        <p:txBody>
          <a:bodyPr anchor="b"/>
          <a:lstStyle>
            <a:lvl1pPr>
              <a:defRPr sz="6000"/>
            </a:lvl1pPr>
          </a:lstStyle>
          <a:p>
            <a:r>
              <a:rPr lang="en-US"/>
              <a:t>Click to edit Master title style</a:t>
            </a:r>
            <a:endParaRPr lang="LID4096"/>
          </a:p>
        </p:txBody>
      </p:sp>
      <p:sp>
        <p:nvSpPr>
          <p:cNvPr id="3" name="Text Placeholder 2">
            <a:extLst>
              <a:ext uri="{FF2B5EF4-FFF2-40B4-BE49-F238E27FC236}">
                <a16:creationId xmlns:a16="http://schemas.microsoft.com/office/drawing/2014/main" id="{AA8E937B-6C06-4E46-67F8-8BAB5F6F66C6}"/>
              </a:ext>
            </a:extLst>
          </p:cNvPr>
          <p:cNvSpPr>
            <a:spLocks noGrp="1"/>
          </p:cNvSpPr>
          <p:nvPr>
            <p:ph type="body" idx="1"/>
          </p:nvPr>
        </p:nvSpPr>
        <p:spPr>
          <a:xfrm>
            <a:off x="831850" y="4589465"/>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4E0ACD-78FD-90A0-6364-691676E6E5F0}"/>
              </a:ext>
            </a:extLst>
          </p:cNvPr>
          <p:cNvSpPr>
            <a:spLocks noGrp="1"/>
          </p:cNvSpPr>
          <p:nvPr>
            <p:ph type="dt" sz="half" idx="10"/>
          </p:nvPr>
        </p:nvSpPr>
        <p:spPr/>
        <p:txBody>
          <a:bodyPr/>
          <a:lstStyle/>
          <a:p>
            <a:fld id="{B8AC25C7-462D-4C9E-B6CA-D24B18B0DD77}" type="datetimeFigureOut">
              <a:rPr lang="LID4096" smtClean="0"/>
              <a:t>09/09/2026</a:t>
            </a:fld>
            <a:endParaRPr lang="LID4096"/>
          </a:p>
        </p:txBody>
      </p:sp>
      <p:sp>
        <p:nvSpPr>
          <p:cNvPr id="5" name="Footer Placeholder 4">
            <a:extLst>
              <a:ext uri="{FF2B5EF4-FFF2-40B4-BE49-F238E27FC236}">
                <a16:creationId xmlns:a16="http://schemas.microsoft.com/office/drawing/2014/main" id="{DD0C16D6-807F-51C9-C8F9-987338EBFF80}"/>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3EF4CDB3-7FFF-0EC6-9ACD-A05CF1DBE44C}"/>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703685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6A264-6464-B9B6-695C-545AE1F719E9}"/>
              </a:ext>
            </a:extLst>
          </p:cNvPr>
          <p:cNvSpPr>
            <a:spLocks noGrp="1"/>
          </p:cNvSpPr>
          <p:nvPr>
            <p:ph type="title"/>
          </p:nvPr>
        </p:nvSpPr>
        <p:spPr/>
        <p:txBody>
          <a:bodyPr/>
          <a:lstStyle/>
          <a:p>
            <a:r>
              <a:rPr lang="en-US"/>
              <a:t>Click to edit Master title style</a:t>
            </a:r>
            <a:endParaRPr lang="LID4096"/>
          </a:p>
        </p:txBody>
      </p:sp>
      <p:sp>
        <p:nvSpPr>
          <p:cNvPr id="3" name="Content Placeholder 2">
            <a:extLst>
              <a:ext uri="{FF2B5EF4-FFF2-40B4-BE49-F238E27FC236}">
                <a16:creationId xmlns:a16="http://schemas.microsoft.com/office/drawing/2014/main" id="{99D2097E-1979-3069-5BC7-083E01720E68}"/>
              </a:ext>
            </a:extLst>
          </p:cNvPr>
          <p:cNvSpPr>
            <a:spLocks noGrp="1"/>
          </p:cNvSpPr>
          <p:nvPr>
            <p:ph sz="half" idx="1"/>
          </p:nvPr>
        </p:nvSpPr>
        <p:spPr>
          <a:xfrm>
            <a:off x="838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Content Placeholder 3">
            <a:extLst>
              <a:ext uri="{FF2B5EF4-FFF2-40B4-BE49-F238E27FC236}">
                <a16:creationId xmlns:a16="http://schemas.microsoft.com/office/drawing/2014/main" id="{9110DE3A-9ABF-A311-CD9E-2F1D2E1476C7}"/>
              </a:ext>
            </a:extLst>
          </p:cNvPr>
          <p:cNvSpPr>
            <a:spLocks noGrp="1"/>
          </p:cNvSpPr>
          <p:nvPr>
            <p:ph sz="half" idx="2"/>
          </p:nvPr>
        </p:nvSpPr>
        <p:spPr>
          <a:xfrm>
            <a:off x="6172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Date Placeholder 4">
            <a:extLst>
              <a:ext uri="{FF2B5EF4-FFF2-40B4-BE49-F238E27FC236}">
                <a16:creationId xmlns:a16="http://schemas.microsoft.com/office/drawing/2014/main" id="{44A13B27-43B9-DBD1-6B1D-9AE649C4957F}"/>
              </a:ext>
            </a:extLst>
          </p:cNvPr>
          <p:cNvSpPr>
            <a:spLocks noGrp="1"/>
          </p:cNvSpPr>
          <p:nvPr>
            <p:ph type="dt" sz="half" idx="10"/>
          </p:nvPr>
        </p:nvSpPr>
        <p:spPr/>
        <p:txBody>
          <a:bodyPr/>
          <a:lstStyle/>
          <a:p>
            <a:fld id="{B8AC25C7-462D-4C9E-B6CA-D24B18B0DD77}" type="datetimeFigureOut">
              <a:rPr lang="LID4096" smtClean="0"/>
              <a:t>09/09/2026</a:t>
            </a:fld>
            <a:endParaRPr lang="LID4096"/>
          </a:p>
        </p:txBody>
      </p:sp>
      <p:sp>
        <p:nvSpPr>
          <p:cNvPr id="6" name="Footer Placeholder 5">
            <a:extLst>
              <a:ext uri="{FF2B5EF4-FFF2-40B4-BE49-F238E27FC236}">
                <a16:creationId xmlns:a16="http://schemas.microsoft.com/office/drawing/2014/main" id="{550FCCB0-0D0D-36AD-6A6B-7299BE0DA670}"/>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DB9FD1D2-86E7-DDB4-3552-591293DA7D85}"/>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144537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673B8-0BCF-8E8A-7C8E-73BAD281E8C3}"/>
              </a:ext>
            </a:extLst>
          </p:cNvPr>
          <p:cNvSpPr>
            <a:spLocks noGrp="1"/>
          </p:cNvSpPr>
          <p:nvPr>
            <p:ph type="title"/>
          </p:nvPr>
        </p:nvSpPr>
        <p:spPr>
          <a:xfrm>
            <a:off x="839789" y="365127"/>
            <a:ext cx="10515600" cy="1325563"/>
          </a:xfrm>
        </p:spPr>
        <p:txBody>
          <a:bodyPr/>
          <a:lstStyle/>
          <a:p>
            <a:r>
              <a:rPr lang="en-US"/>
              <a:t>Click to edit Master title style</a:t>
            </a:r>
            <a:endParaRPr lang="LID4096"/>
          </a:p>
        </p:txBody>
      </p:sp>
      <p:sp>
        <p:nvSpPr>
          <p:cNvPr id="3" name="Text Placeholder 2">
            <a:extLst>
              <a:ext uri="{FF2B5EF4-FFF2-40B4-BE49-F238E27FC236}">
                <a16:creationId xmlns:a16="http://schemas.microsoft.com/office/drawing/2014/main" id="{5C84C5B5-66E1-0359-09D4-6E762927BE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CADDE67-8883-9B5A-70F3-F9A1AFDFE7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Text Placeholder 4">
            <a:extLst>
              <a:ext uri="{FF2B5EF4-FFF2-40B4-BE49-F238E27FC236}">
                <a16:creationId xmlns:a16="http://schemas.microsoft.com/office/drawing/2014/main" id="{524FABE1-0E9A-A67C-F652-1EF262C0E4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1AD8E88-C558-4C0E-1DB9-AAEC5EA86F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7" name="Date Placeholder 6">
            <a:extLst>
              <a:ext uri="{FF2B5EF4-FFF2-40B4-BE49-F238E27FC236}">
                <a16:creationId xmlns:a16="http://schemas.microsoft.com/office/drawing/2014/main" id="{969A0B7D-FC87-D8E0-416B-6A46CB76C620}"/>
              </a:ext>
            </a:extLst>
          </p:cNvPr>
          <p:cNvSpPr>
            <a:spLocks noGrp="1"/>
          </p:cNvSpPr>
          <p:nvPr>
            <p:ph type="dt" sz="half" idx="10"/>
          </p:nvPr>
        </p:nvSpPr>
        <p:spPr/>
        <p:txBody>
          <a:bodyPr/>
          <a:lstStyle/>
          <a:p>
            <a:fld id="{B8AC25C7-462D-4C9E-B6CA-D24B18B0DD77}" type="datetimeFigureOut">
              <a:rPr lang="LID4096" smtClean="0"/>
              <a:t>09/09/2026</a:t>
            </a:fld>
            <a:endParaRPr lang="LID4096"/>
          </a:p>
        </p:txBody>
      </p:sp>
      <p:sp>
        <p:nvSpPr>
          <p:cNvPr id="8" name="Footer Placeholder 7">
            <a:extLst>
              <a:ext uri="{FF2B5EF4-FFF2-40B4-BE49-F238E27FC236}">
                <a16:creationId xmlns:a16="http://schemas.microsoft.com/office/drawing/2014/main" id="{8D4B7372-E042-6815-8C56-6E8E29FCABA6}"/>
              </a:ext>
            </a:extLst>
          </p:cNvPr>
          <p:cNvSpPr>
            <a:spLocks noGrp="1"/>
          </p:cNvSpPr>
          <p:nvPr>
            <p:ph type="ftr" sz="quarter" idx="11"/>
          </p:nvPr>
        </p:nvSpPr>
        <p:spPr/>
        <p:txBody>
          <a:bodyPr/>
          <a:lstStyle/>
          <a:p>
            <a:endParaRPr lang="LID4096"/>
          </a:p>
        </p:txBody>
      </p:sp>
      <p:sp>
        <p:nvSpPr>
          <p:cNvPr id="9" name="Slide Number Placeholder 8">
            <a:extLst>
              <a:ext uri="{FF2B5EF4-FFF2-40B4-BE49-F238E27FC236}">
                <a16:creationId xmlns:a16="http://schemas.microsoft.com/office/drawing/2014/main" id="{5918FF73-8CF6-7F85-C3AF-24B6879DE657}"/>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559669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8CE4D-48AB-7A0F-7AA8-E55BEA0D5CC4}"/>
              </a:ext>
            </a:extLst>
          </p:cNvPr>
          <p:cNvSpPr>
            <a:spLocks noGrp="1"/>
          </p:cNvSpPr>
          <p:nvPr>
            <p:ph type="title"/>
          </p:nvPr>
        </p:nvSpPr>
        <p:spPr/>
        <p:txBody>
          <a:bodyPr/>
          <a:lstStyle/>
          <a:p>
            <a:r>
              <a:rPr lang="en-US"/>
              <a:t>Click to edit Master title style</a:t>
            </a:r>
            <a:endParaRPr lang="LID4096"/>
          </a:p>
        </p:txBody>
      </p:sp>
      <p:sp>
        <p:nvSpPr>
          <p:cNvPr id="3" name="Date Placeholder 2">
            <a:extLst>
              <a:ext uri="{FF2B5EF4-FFF2-40B4-BE49-F238E27FC236}">
                <a16:creationId xmlns:a16="http://schemas.microsoft.com/office/drawing/2014/main" id="{13AFDDFD-D6BC-3BB6-F329-738F3282F194}"/>
              </a:ext>
            </a:extLst>
          </p:cNvPr>
          <p:cNvSpPr>
            <a:spLocks noGrp="1"/>
          </p:cNvSpPr>
          <p:nvPr>
            <p:ph type="dt" sz="half" idx="10"/>
          </p:nvPr>
        </p:nvSpPr>
        <p:spPr/>
        <p:txBody>
          <a:bodyPr/>
          <a:lstStyle/>
          <a:p>
            <a:fld id="{B8AC25C7-462D-4C9E-B6CA-D24B18B0DD77}" type="datetimeFigureOut">
              <a:rPr lang="LID4096" smtClean="0"/>
              <a:t>09/09/2026</a:t>
            </a:fld>
            <a:endParaRPr lang="LID4096"/>
          </a:p>
        </p:txBody>
      </p:sp>
      <p:sp>
        <p:nvSpPr>
          <p:cNvPr id="4" name="Footer Placeholder 3">
            <a:extLst>
              <a:ext uri="{FF2B5EF4-FFF2-40B4-BE49-F238E27FC236}">
                <a16:creationId xmlns:a16="http://schemas.microsoft.com/office/drawing/2014/main" id="{41C91AC4-195C-C6AE-BE11-D3159C67360B}"/>
              </a:ext>
            </a:extLst>
          </p:cNvPr>
          <p:cNvSpPr>
            <a:spLocks noGrp="1"/>
          </p:cNvSpPr>
          <p:nvPr>
            <p:ph type="ftr" sz="quarter" idx="11"/>
          </p:nvPr>
        </p:nvSpPr>
        <p:spPr/>
        <p:txBody>
          <a:bodyPr/>
          <a:lstStyle/>
          <a:p>
            <a:endParaRPr lang="LID4096"/>
          </a:p>
        </p:txBody>
      </p:sp>
      <p:sp>
        <p:nvSpPr>
          <p:cNvPr id="5" name="Slide Number Placeholder 4">
            <a:extLst>
              <a:ext uri="{FF2B5EF4-FFF2-40B4-BE49-F238E27FC236}">
                <a16:creationId xmlns:a16="http://schemas.microsoft.com/office/drawing/2014/main" id="{5A3A1460-14CF-D3C6-4335-9C7375B36BDC}"/>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4185348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5B7AF1A-805F-E135-E9F7-712DADA68396}"/>
              </a:ext>
            </a:extLst>
          </p:cNvPr>
          <p:cNvSpPr>
            <a:spLocks noGrp="1"/>
          </p:cNvSpPr>
          <p:nvPr>
            <p:ph type="dt" sz="half" idx="10"/>
          </p:nvPr>
        </p:nvSpPr>
        <p:spPr/>
        <p:txBody>
          <a:bodyPr/>
          <a:lstStyle/>
          <a:p>
            <a:fld id="{B8AC25C7-462D-4C9E-B6CA-D24B18B0DD77}" type="datetimeFigureOut">
              <a:rPr lang="LID4096" smtClean="0"/>
              <a:t>09/09/2026</a:t>
            </a:fld>
            <a:endParaRPr lang="LID4096"/>
          </a:p>
        </p:txBody>
      </p:sp>
      <p:sp>
        <p:nvSpPr>
          <p:cNvPr id="3" name="Footer Placeholder 2">
            <a:extLst>
              <a:ext uri="{FF2B5EF4-FFF2-40B4-BE49-F238E27FC236}">
                <a16:creationId xmlns:a16="http://schemas.microsoft.com/office/drawing/2014/main" id="{D68C5015-6E82-E204-0F64-A62E0B2E4AFF}"/>
              </a:ext>
            </a:extLst>
          </p:cNvPr>
          <p:cNvSpPr>
            <a:spLocks noGrp="1"/>
          </p:cNvSpPr>
          <p:nvPr>
            <p:ph type="ftr" sz="quarter" idx="11"/>
          </p:nvPr>
        </p:nvSpPr>
        <p:spPr/>
        <p:txBody>
          <a:bodyPr/>
          <a:lstStyle/>
          <a:p>
            <a:endParaRPr lang="LID4096"/>
          </a:p>
        </p:txBody>
      </p:sp>
      <p:sp>
        <p:nvSpPr>
          <p:cNvPr id="4" name="Slide Number Placeholder 3">
            <a:extLst>
              <a:ext uri="{FF2B5EF4-FFF2-40B4-BE49-F238E27FC236}">
                <a16:creationId xmlns:a16="http://schemas.microsoft.com/office/drawing/2014/main" id="{4B3DDD6C-E1EA-7C92-CB16-0D46A3AEA574}"/>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368901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74AA7-30B2-4926-2F0F-9548011A9270}"/>
              </a:ext>
            </a:extLst>
          </p:cNvPr>
          <p:cNvSpPr>
            <a:spLocks noGrp="1"/>
          </p:cNvSpPr>
          <p:nvPr>
            <p:ph type="title"/>
          </p:nvPr>
        </p:nvSpPr>
        <p:spPr>
          <a:xfrm>
            <a:off x="839789" y="457200"/>
            <a:ext cx="3932238" cy="1600200"/>
          </a:xfrm>
        </p:spPr>
        <p:txBody>
          <a:bodyPr anchor="b"/>
          <a:lstStyle>
            <a:lvl1pPr>
              <a:defRPr sz="3200"/>
            </a:lvl1pPr>
          </a:lstStyle>
          <a:p>
            <a:r>
              <a:rPr lang="en-US"/>
              <a:t>Click to edit Master title style</a:t>
            </a:r>
            <a:endParaRPr lang="LID4096"/>
          </a:p>
        </p:txBody>
      </p:sp>
      <p:sp>
        <p:nvSpPr>
          <p:cNvPr id="3" name="Content Placeholder 2">
            <a:extLst>
              <a:ext uri="{FF2B5EF4-FFF2-40B4-BE49-F238E27FC236}">
                <a16:creationId xmlns:a16="http://schemas.microsoft.com/office/drawing/2014/main" id="{71991D22-00F3-DB8E-BE46-ADE46647ACD0}"/>
              </a:ext>
            </a:extLst>
          </p:cNvPr>
          <p:cNvSpPr>
            <a:spLocks noGrp="1"/>
          </p:cNvSpPr>
          <p:nvPr>
            <p:ph idx="1"/>
          </p:nvPr>
        </p:nvSpPr>
        <p:spPr>
          <a:xfrm>
            <a:off x="5183188" y="987427"/>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Text Placeholder 3">
            <a:extLst>
              <a:ext uri="{FF2B5EF4-FFF2-40B4-BE49-F238E27FC236}">
                <a16:creationId xmlns:a16="http://schemas.microsoft.com/office/drawing/2014/main" id="{667D6925-84A6-D555-9FB1-CC2DBB79343C}"/>
              </a:ext>
            </a:extLst>
          </p:cNvPr>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B048FE-D7B4-19D5-1850-4C484D850977}"/>
              </a:ext>
            </a:extLst>
          </p:cNvPr>
          <p:cNvSpPr>
            <a:spLocks noGrp="1"/>
          </p:cNvSpPr>
          <p:nvPr>
            <p:ph type="dt" sz="half" idx="10"/>
          </p:nvPr>
        </p:nvSpPr>
        <p:spPr/>
        <p:txBody>
          <a:bodyPr/>
          <a:lstStyle/>
          <a:p>
            <a:fld id="{B8AC25C7-462D-4C9E-B6CA-D24B18B0DD77}" type="datetimeFigureOut">
              <a:rPr lang="LID4096" smtClean="0"/>
              <a:t>09/09/2026</a:t>
            </a:fld>
            <a:endParaRPr lang="LID4096"/>
          </a:p>
        </p:txBody>
      </p:sp>
      <p:sp>
        <p:nvSpPr>
          <p:cNvPr id="6" name="Footer Placeholder 5">
            <a:extLst>
              <a:ext uri="{FF2B5EF4-FFF2-40B4-BE49-F238E27FC236}">
                <a16:creationId xmlns:a16="http://schemas.microsoft.com/office/drawing/2014/main" id="{3C448EF6-B87D-50BB-E2B1-73596E46098C}"/>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D3A19D42-8020-454D-D017-37290324F15B}"/>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996853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4B420-F969-6052-6ACB-01A0DBCB4252}"/>
              </a:ext>
            </a:extLst>
          </p:cNvPr>
          <p:cNvSpPr>
            <a:spLocks noGrp="1"/>
          </p:cNvSpPr>
          <p:nvPr>
            <p:ph type="title"/>
          </p:nvPr>
        </p:nvSpPr>
        <p:spPr>
          <a:xfrm>
            <a:off x="839789" y="457200"/>
            <a:ext cx="3932238" cy="1600200"/>
          </a:xfrm>
        </p:spPr>
        <p:txBody>
          <a:bodyPr anchor="b"/>
          <a:lstStyle>
            <a:lvl1pPr>
              <a:defRPr sz="3200"/>
            </a:lvl1pPr>
          </a:lstStyle>
          <a:p>
            <a:r>
              <a:rPr lang="en-US"/>
              <a:t>Click to edit Master title style</a:t>
            </a:r>
            <a:endParaRPr lang="LID4096"/>
          </a:p>
        </p:txBody>
      </p:sp>
      <p:sp>
        <p:nvSpPr>
          <p:cNvPr id="3" name="Picture Placeholder 2">
            <a:extLst>
              <a:ext uri="{FF2B5EF4-FFF2-40B4-BE49-F238E27FC236}">
                <a16:creationId xmlns:a16="http://schemas.microsoft.com/office/drawing/2014/main" id="{EA9229F8-87BB-A5CC-A1C2-8F2E5A868BE1}"/>
              </a:ext>
            </a:extLst>
          </p:cNvPr>
          <p:cNvSpPr>
            <a:spLocks noGrp="1"/>
          </p:cNvSpPr>
          <p:nvPr>
            <p:ph type="pic" idx="1"/>
          </p:nvPr>
        </p:nvSpPr>
        <p:spPr>
          <a:xfrm>
            <a:off x="5183188" y="987427"/>
            <a:ext cx="6172201"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ID4096"/>
          </a:p>
        </p:txBody>
      </p:sp>
      <p:sp>
        <p:nvSpPr>
          <p:cNvPr id="4" name="Text Placeholder 3">
            <a:extLst>
              <a:ext uri="{FF2B5EF4-FFF2-40B4-BE49-F238E27FC236}">
                <a16:creationId xmlns:a16="http://schemas.microsoft.com/office/drawing/2014/main" id="{54B7576A-4E47-781F-75D0-3D3CEF74C616}"/>
              </a:ext>
            </a:extLst>
          </p:cNvPr>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1727B3-A6CF-EDD1-1D20-3AAF25B48096}"/>
              </a:ext>
            </a:extLst>
          </p:cNvPr>
          <p:cNvSpPr>
            <a:spLocks noGrp="1"/>
          </p:cNvSpPr>
          <p:nvPr>
            <p:ph type="dt" sz="half" idx="10"/>
          </p:nvPr>
        </p:nvSpPr>
        <p:spPr/>
        <p:txBody>
          <a:bodyPr/>
          <a:lstStyle/>
          <a:p>
            <a:fld id="{B8AC25C7-462D-4C9E-B6CA-D24B18B0DD77}" type="datetimeFigureOut">
              <a:rPr lang="LID4096" smtClean="0"/>
              <a:t>09/09/2026</a:t>
            </a:fld>
            <a:endParaRPr lang="LID4096"/>
          </a:p>
        </p:txBody>
      </p:sp>
      <p:sp>
        <p:nvSpPr>
          <p:cNvPr id="6" name="Footer Placeholder 5">
            <a:extLst>
              <a:ext uri="{FF2B5EF4-FFF2-40B4-BE49-F238E27FC236}">
                <a16:creationId xmlns:a16="http://schemas.microsoft.com/office/drawing/2014/main" id="{83E6A1B4-B1EC-00B3-146F-8FC5D44D8E26}"/>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6635DC63-C252-48B2-BDD6-F149BB28B6F5}"/>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186795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5FB19-4B06-A891-F98F-5E08CB1A9B47}"/>
              </a:ext>
            </a:extLst>
          </p:cNvPr>
          <p:cNvSpPr>
            <a:spLocks noGrp="1"/>
          </p:cNvSpPr>
          <p:nvPr>
            <p:ph type="title"/>
          </p:nvPr>
        </p:nvSpPr>
        <p:spPr/>
        <p:txBody>
          <a:bodyPr/>
          <a:lstStyle/>
          <a:p>
            <a:r>
              <a:rPr lang="en-US"/>
              <a:t>Click to edit Master title style</a:t>
            </a:r>
            <a:endParaRPr lang="LID4096"/>
          </a:p>
        </p:txBody>
      </p:sp>
      <p:sp>
        <p:nvSpPr>
          <p:cNvPr id="3" name="Vertical Text Placeholder 2">
            <a:extLst>
              <a:ext uri="{FF2B5EF4-FFF2-40B4-BE49-F238E27FC236}">
                <a16:creationId xmlns:a16="http://schemas.microsoft.com/office/drawing/2014/main" id="{D666DBCD-6428-8D93-355D-5DF1689DD2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E5C0DA6A-C08B-B3F6-E93C-E7BBA016F78C}"/>
              </a:ext>
            </a:extLst>
          </p:cNvPr>
          <p:cNvSpPr>
            <a:spLocks noGrp="1"/>
          </p:cNvSpPr>
          <p:nvPr>
            <p:ph type="dt" sz="half" idx="10"/>
          </p:nvPr>
        </p:nvSpPr>
        <p:spPr/>
        <p:txBody>
          <a:bodyPr/>
          <a:lstStyle/>
          <a:p>
            <a:fld id="{B8AC25C7-462D-4C9E-B6CA-D24B18B0DD77}" type="datetimeFigureOut">
              <a:rPr lang="LID4096" smtClean="0"/>
              <a:t>09/09/2026</a:t>
            </a:fld>
            <a:endParaRPr lang="LID4096"/>
          </a:p>
        </p:txBody>
      </p:sp>
      <p:sp>
        <p:nvSpPr>
          <p:cNvPr id="5" name="Footer Placeholder 4">
            <a:extLst>
              <a:ext uri="{FF2B5EF4-FFF2-40B4-BE49-F238E27FC236}">
                <a16:creationId xmlns:a16="http://schemas.microsoft.com/office/drawing/2014/main" id="{F7488850-CD14-19F5-4EC1-E7C240ACC16D}"/>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0A18CD6D-B615-15DC-F144-55EB749D4FD0}"/>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284202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54B3E7-A7A3-4B87-7DED-801B9082C6A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ID4096"/>
          </a:p>
        </p:txBody>
      </p:sp>
      <p:sp>
        <p:nvSpPr>
          <p:cNvPr id="3" name="Vertical Text Placeholder 2">
            <a:extLst>
              <a:ext uri="{FF2B5EF4-FFF2-40B4-BE49-F238E27FC236}">
                <a16:creationId xmlns:a16="http://schemas.microsoft.com/office/drawing/2014/main" id="{DF2F6281-F388-344C-DE81-1ACE578A24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E51FE492-B181-7B51-FAE1-39CE71A2D7BA}"/>
              </a:ext>
            </a:extLst>
          </p:cNvPr>
          <p:cNvSpPr>
            <a:spLocks noGrp="1"/>
          </p:cNvSpPr>
          <p:nvPr>
            <p:ph type="dt" sz="half" idx="10"/>
          </p:nvPr>
        </p:nvSpPr>
        <p:spPr/>
        <p:txBody>
          <a:bodyPr/>
          <a:lstStyle/>
          <a:p>
            <a:fld id="{B8AC25C7-462D-4C9E-B6CA-D24B18B0DD77}" type="datetimeFigureOut">
              <a:rPr lang="LID4096" smtClean="0"/>
              <a:t>09/09/2026</a:t>
            </a:fld>
            <a:endParaRPr lang="LID4096"/>
          </a:p>
        </p:txBody>
      </p:sp>
      <p:sp>
        <p:nvSpPr>
          <p:cNvPr id="5" name="Footer Placeholder 4">
            <a:extLst>
              <a:ext uri="{FF2B5EF4-FFF2-40B4-BE49-F238E27FC236}">
                <a16:creationId xmlns:a16="http://schemas.microsoft.com/office/drawing/2014/main" id="{2D34FB65-CB6D-ABC8-027C-7017BA18EDDC}"/>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7BDC1C15-80CC-801E-67F8-2BEA62AC69F7}"/>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3199511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309192"/>
            <a:ext cx="11360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3200">
                <a:solidFill>
                  <a:srgbClr val="0000FF"/>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8" name="Google Shape;18;p4"/>
          <p:cNvSpPr txBox="1">
            <a:spLocks noGrp="1"/>
          </p:cNvSpPr>
          <p:nvPr>
            <p:ph type="body" idx="1"/>
          </p:nvPr>
        </p:nvSpPr>
        <p:spPr>
          <a:xfrm>
            <a:off x="415600" y="1252461"/>
            <a:ext cx="11360800" cy="5296349"/>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Clr>
                <a:schemeClr val="tx1"/>
              </a:buClr>
              <a:buSzPts val="1800"/>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1219170" lvl="1" indent="-423323">
              <a:spcBef>
                <a:spcPts val="0"/>
              </a:spcBef>
              <a:spcAft>
                <a:spcPts val="0"/>
              </a:spcAft>
              <a:buSzPts val="1400"/>
              <a:buChar char="○"/>
              <a:defRPr sz="2667">
                <a:solidFill>
                  <a:schemeClr val="tx1"/>
                </a:solidFill>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lang="sl-SI" dirty="0"/>
          </a:p>
          <a:p>
            <a:pPr lvl="1"/>
            <a:endParaRPr dirty="0"/>
          </a:p>
        </p:txBody>
      </p:sp>
    </p:spTree>
    <p:extLst>
      <p:ext uri="{BB962C8B-B14F-4D97-AF65-F5344CB8AC3E}">
        <p14:creationId xmlns:p14="http://schemas.microsoft.com/office/powerpoint/2010/main" val="1907367096"/>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288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8C86FD-10A5-9206-D22C-3A1632D54359}"/>
              </a:ext>
            </a:extLst>
          </p:cNvPr>
          <p:cNvSpPr>
            <a:spLocks noGrp="1"/>
          </p:cNvSpPr>
          <p:nvPr>
            <p:ph type="title"/>
          </p:nvPr>
        </p:nvSpPr>
        <p:spPr>
          <a:xfrm>
            <a:off x="838201" y="365127"/>
            <a:ext cx="10515600" cy="1325563"/>
          </a:xfrm>
          <a:prstGeom prst="rect">
            <a:avLst/>
          </a:prstGeom>
        </p:spPr>
        <p:txBody>
          <a:bodyPr vert="horz" lIns="91440" tIns="45720" rIns="91440" bIns="45720" rtlCol="0" anchor="ctr">
            <a:normAutofit/>
          </a:bodyPr>
          <a:lstStyle/>
          <a:p>
            <a:r>
              <a:rPr lang="en-US"/>
              <a:t>Click to edit Master title style</a:t>
            </a:r>
            <a:endParaRPr lang="LID4096"/>
          </a:p>
        </p:txBody>
      </p:sp>
      <p:sp>
        <p:nvSpPr>
          <p:cNvPr id="3" name="Text Placeholder 2">
            <a:extLst>
              <a:ext uri="{FF2B5EF4-FFF2-40B4-BE49-F238E27FC236}">
                <a16:creationId xmlns:a16="http://schemas.microsoft.com/office/drawing/2014/main" id="{BBFD8A61-EC12-DF5F-A81E-D8BA2A5D6F46}"/>
              </a:ext>
            </a:extLst>
          </p:cNvPr>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A66CB82E-A88B-B81D-92C7-3BE2647E137B}"/>
              </a:ext>
            </a:extLst>
          </p:cNvPr>
          <p:cNvSpPr>
            <a:spLocks noGrp="1"/>
          </p:cNvSpPr>
          <p:nvPr>
            <p:ph type="dt" sz="half" idx="2"/>
          </p:nvPr>
        </p:nvSpPr>
        <p:spPr>
          <a:xfrm>
            <a:off x="838201" y="6356352"/>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8AC25C7-462D-4C9E-B6CA-D24B18B0DD77}" type="datetimeFigureOut">
              <a:rPr lang="LID4096" smtClean="0"/>
              <a:t>09/09/2026</a:t>
            </a:fld>
            <a:endParaRPr lang="LID4096"/>
          </a:p>
        </p:txBody>
      </p:sp>
      <p:sp>
        <p:nvSpPr>
          <p:cNvPr id="5" name="Footer Placeholder 4">
            <a:extLst>
              <a:ext uri="{FF2B5EF4-FFF2-40B4-BE49-F238E27FC236}">
                <a16:creationId xmlns:a16="http://schemas.microsoft.com/office/drawing/2014/main" id="{AC53087C-A940-0184-425E-72131492575A}"/>
              </a:ext>
            </a:extLst>
          </p:cNvPr>
          <p:cNvSpPr>
            <a:spLocks noGrp="1"/>
          </p:cNvSpPr>
          <p:nvPr>
            <p:ph type="ftr" sz="quarter" idx="3"/>
          </p:nvPr>
        </p:nvSpPr>
        <p:spPr>
          <a:xfrm>
            <a:off x="4038601" y="6356352"/>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ID4096"/>
          </a:p>
        </p:txBody>
      </p:sp>
      <p:sp>
        <p:nvSpPr>
          <p:cNvPr id="6" name="Slide Number Placeholder 5">
            <a:extLst>
              <a:ext uri="{FF2B5EF4-FFF2-40B4-BE49-F238E27FC236}">
                <a16:creationId xmlns:a16="http://schemas.microsoft.com/office/drawing/2014/main" id="{2524BECD-0812-2265-FD01-D2C3340B07D3}"/>
              </a:ext>
            </a:extLst>
          </p:cNvPr>
          <p:cNvSpPr>
            <a:spLocks noGrp="1"/>
          </p:cNvSpPr>
          <p:nvPr>
            <p:ph type="sldNum" sz="quarter" idx="4"/>
          </p:nvPr>
        </p:nvSpPr>
        <p:spPr>
          <a:xfrm>
            <a:off x="8610601" y="6356352"/>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863B7F-C974-40B7-90A7-729664DB1E8C}" type="slidenum">
              <a:rPr lang="LID4096" smtClean="0"/>
              <a:t>‹#›</a:t>
            </a:fld>
            <a:endParaRPr lang="LID4096"/>
          </a:p>
        </p:txBody>
      </p:sp>
    </p:spTree>
    <p:extLst>
      <p:ext uri="{BB962C8B-B14F-4D97-AF65-F5344CB8AC3E}">
        <p14:creationId xmlns:p14="http://schemas.microsoft.com/office/powerpoint/2010/main" val="3405945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CC624DC-31BD-7165-7272-ECD7E54B2563}"/>
              </a:ext>
            </a:extLst>
          </p:cNvPr>
          <p:cNvSpPr/>
          <p:nvPr/>
        </p:nvSpPr>
        <p:spPr>
          <a:xfrm>
            <a:off x="0" y="4566"/>
            <a:ext cx="12120880" cy="338554"/>
          </a:xfrm>
          <a:prstGeom prst="rect">
            <a:avLst/>
          </a:prstGeom>
        </p:spPr>
        <p:txBody>
          <a:bodyPr wrap="square">
            <a:spAutoFit/>
          </a:bodyPr>
          <a:lstStyle/>
          <a:p>
            <a:pPr algn="ctr"/>
            <a:r>
              <a:rPr lang="en-US" sz="1600" dirty="0">
                <a:solidFill>
                  <a:srgbClr val="00CC00"/>
                </a:solidFill>
                <a:latin typeface="Arial Narrow" panose="020B0606020202030204" pitchFamily="34" charset="0"/>
              </a:rPr>
              <a:t>28</a:t>
            </a:r>
            <a:r>
              <a:rPr lang="en-US" sz="1600" baseline="30000" dirty="0">
                <a:solidFill>
                  <a:srgbClr val="00CC00"/>
                </a:solidFill>
                <a:latin typeface="Arial Narrow" panose="020B0606020202030204" pitchFamily="34" charset="0"/>
              </a:rPr>
              <a:t>th</a:t>
            </a:r>
            <a:r>
              <a:rPr lang="en-US" sz="1600" dirty="0">
                <a:solidFill>
                  <a:srgbClr val="00CC00"/>
                </a:solidFill>
                <a:latin typeface="Arial Narrow" panose="020B0606020202030204" pitchFamily="34" charset="0"/>
              </a:rPr>
              <a:t> Congress of SCTM, 23-26 September, </a:t>
            </a:r>
            <a:r>
              <a:rPr lang="en-US" sz="1600" dirty="0" err="1">
                <a:solidFill>
                  <a:srgbClr val="00CC00"/>
                </a:solidFill>
                <a:latin typeface="Arial Narrow" panose="020B0606020202030204" pitchFamily="34" charset="0"/>
              </a:rPr>
              <a:t>Ohrid</a:t>
            </a:r>
            <a:r>
              <a:rPr lang="en-US" sz="1600" dirty="0">
                <a:solidFill>
                  <a:srgbClr val="00CC00"/>
                </a:solidFill>
                <a:latin typeface="Arial Narrow" panose="020B0606020202030204" pitchFamily="34" charset="0"/>
              </a:rPr>
              <a:t>, Macedonia</a:t>
            </a:r>
            <a:endParaRPr lang="mk-MK" sz="1600" dirty="0">
              <a:solidFill>
                <a:srgbClr val="00CC00"/>
              </a:solidFill>
              <a:latin typeface="Arial Narrow" panose="020B0606020202030204" pitchFamily="34" charset="0"/>
            </a:endParaRPr>
          </a:p>
        </p:txBody>
      </p:sp>
      <p:sp>
        <p:nvSpPr>
          <p:cNvPr id="5" name="AutoShape 5">
            <a:extLst>
              <a:ext uri="{FF2B5EF4-FFF2-40B4-BE49-F238E27FC236}">
                <a16:creationId xmlns:a16="http://schemas.microsoft.com/office/drawing/2014/main" id="{4664E66D-9ECA-4D2D-99A5-82BB6DAE0108}"/>
              </a:ext>
            </a:extLst>
          </p:cNvPr>
          <p:cNvSpPr>
            <a:spLocks noChangeArrowheads="1"/>
          </p:cNvSpPr>
          <p:nvPr/>
        </p:nvSpPr>
        <p:spPr bwMode="auto">
          <a:xfrm>
            <a:off x="1468059" y="273591"/>
            <a:ext cx="9497500" cy="715089"/>
          </a:xfrm>
          <a:prstGeom prst="roundRect">
            <a:avLst>
              <a:gd name="adj" fmla="val 16667"/>
            </a:avLst>
          </a:prstGeom>
          <a:no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b="1" cap="all" dirty="0">
                <a:solidFill>
                  <a:schemeClr val="accent5"/>
                </a:solidFill>
                <a:latin typeface="PF BeauSans Pro" panose="02000800000000020004" pitchFamily="2" charset="0"/>
                <a:cs typeface="Arial" panose="020B0604020202020204" pitchFamily="34" charset="0"/>
              </a:rPr>
              <a:t>INFLUENCE OF THE ADDITION OF PORK COLLAGEN PROTEIN ON THE PARTICLE SIZE DISTRIBUTION IN COCOA CREAM PRODUCTS</a:t>
            </a:r>
            <a:endParaRPr lang="en-US" b="1" cap="all" dirty="0">
              <a:solidFill>
                <a:schemeClr val="accent5"/>
              </a:solidFill>
              <a:highlight>
                <a:srgbClr val="FFFF00"/>
              </a:highlight>
              <a:latin typeface="PF BeauSans Pro" panose="02000800000000020004" pitchFamily="2" charset="0"/>
              <a:cs typeface="Arial" panose="020B0604020202020204" pitchFamily="34" charset="0"/>
            </a:endParaRPr>
          </a:p>
        </p:txBody>
      </p:sp>
      <p:sp>
        <p:nvSpPr>
          <p:cNvPr id="6" name="Rectangle 5">
            <a:extLst>
              <a:ext uri="{FF2B5EF4-FFF2-40B4-BE49-F238E27FC236}">
                <a16:creationId xmlns:a16="http://schemas.microsoft.com/office/drawing/2014/main" id="{59DB8E13-B0D6-0155-E563-7BA0028420C2}"/>
              </a:ext>
            </a:extLst>
          </p:cNvPr>
          <p:cNvSpPr>
            <a:spLocks noChangeArrowheads="1"/>
          </p:cNvSpPr>
          <p:nvPr/>
        </p:nvSpPr>
        <p:spPr bwMode="auto">
          <a:xfrm>
            <a:off x="1290965" y="856064"/>
            <a:ext cx="10829914" cy="684803"/>
          </a:xfrm>
          <a:prstGeom prst="rect">
            <a:avLst/>
          </a:prstGeom>
          <a:noFill/>
          <a:ln>
            <a:noFill/>
          </a:ln>
          <a:effectLst/>
        </p:spPr>
        <p:txBody>
          <a:bodyPr wrap="square">
            <a:spAutoFit/>
          </a:bodyPr>
          <a:lstStyle>
            <a:lvl1pPr defTabSz="4176713">
              <a:defRPr>
                <a:solidFill>
                  <a:schemeClr val="tx1"/>
                </a:solidFill>
                <a:latin typeface="Arial" charset="0"/>
              </a:defRPr>
            </a:lvl1pPr>
            <a:lvl2pPr defTabSz="4176713">
              <a:defRPr>
                <a:solidFill>
                  <a:schemeClr val="tx1"/>
                </a:solidFill>
                <a:latin typeface="Arial" charset="0"/>
              </a:defRPr>
            </a:lvl2pPr>
            <a:lvl3pPr defTabSz="4176713">
              <a:defRPr>
                <a:solidFill>
                  <a:schemeClr val="tx1"/>
                </a:solidFill>
                <a:latin typeface="Arial" charset="0"/>
              </a:defRPr>
            </a:lvl3pPr>
            <a:lvl4pPr defTabSz="4176713">
              <a:defRPr>
                <a:solidFill>
                  <a:schemeClr val="tx1"/>
                </a:solidFill>
                <a:latin typeface="Arial" charset="0"/>
              </a:defRPr>
            </a:lvl4pPr>
            <a:lvl5pPr defTabSz="4176713">
              <a:defRPr>
                <a:solidFill>
                  <a:schemeClr val="tx1"/>
                </a:solidFill>
                <a:latin typeface="Arial" charset="0"/>
              </a:defRPr>
            </a:lvl5pPr>
            <a:lvl6pPr defTabSz="4176713" fontAlgn="base">
              <a:spcBef>
                <a:spcPct val="0"/>
              </a:spcBef>
              <a:spcAft>
                <a:spcPct val="0"/>
              </a:spcAft>
              <a:defRPr>
                <a:solidFill>
                  <a:schemeClr val="tx1"/>
                </a:solidFill>
                <a:latin typeface="Arial" charset="0"/>
              </a:defRPr>
            </a:lvl6pPr>
            <a:lvl7pPr defTabSz="4176713" fontAlgn="base">
              <a:spcBef>
                <a:spcPct val="0"/>
              </a:spcBef>
              <a:spcAft>
                <a:spcPct val="0"/>
              </a:spcAft>
              <a:defRPr>
                <a:solidFill>
                  <a:schemeClr val="tx1"/>
                </a:solidFill>
                <a:latin typeface="Arial" charset="0"/>
              </a:defRPr>
            </a:lvl7pPr>
            <a:lvl8pPr defTabSz="4176713" fontAlgn="base">
              <a:spcBef>
                <a:spcPct val="0"/>
              </a:spcBef>
              <a:spcAft>
                <a:spcPct val="0"/>
              </a:spcAft>
              <a:defRPr>
                <a:solidFill>
                  <a:schemeClr val="tx1"/>
                </a:solidFill>
                <a:latin typeface="Arial" charset="0"/>
              </a:defRPr>
            </a:lvl8pPr>
            <a:lvl9pPr defTabSz="4176713" fontAlgn="base">
              <a:spcBef>
                <a:spcPct val="0"/>
              </a:spcBef>
              <a:spcAft>
                <a:spcPct val="0"/>
              </a:spcAft>
              <a:defRPr>
                <a:solidFill>
                  <a:schemeClr val="tx1"/>
                </a:solidFill>
                <a:latin typeface="Arial" charset="0"/>
              </a:defRPr>
            </a:lvl9pPr>
          </a:lstStyle>
          <a:p>
            <a:pPr algn="ctr"/>
            <a:r>
              <a:rPr lang="en-US" sz="1350" b="1" u="sng" dirty="0">
                <a:solidFill>
                  <a:srgbClr val="00CC00"/>
                </a:solidFill>
                <a:latin typeface="Arial Narrow" panose="020B0606020202030204" pitchFamily="34" charset="0"/>
              </a:rPr>
              <a:t>Milica Stožinić</a:t>
            </a:r>
            <a:r>
              <a:rPr lang="en-US" sz="1350" b="1" baseline="30000" dirty="0">
                <a:solidFill>
                  <a:srgbClr val="00CC00"/>
                </a:solidFill>
                <a:latin typeface="Arial Narrow" panose="020B0606020202030204" pitchFamily="34" charset="0"/>
              </a:rPr>
              <a:t>1*</a:t>
            </a:r>
            <a:r>
              <a:rPr lang="en-US" sz="1350" b="1" dirty="0">
                <a:solidFill>
                  <a:srgbClr val="00CC00"/>
                </a:solidFill>
                <a:latin typeface="Arial Narrow" panose="020B0606020202030204" pitchFamily="34" charset="0"/>
              </a:rPr>
              <a:t>, Ivana Lončarević</a:t>
            </a:r>
            <a:r>
              <a:rPr lang="en-US" sz="1350" b="1" baseline="30000" dirty="0">
                <a:solidFill>
                  <a:srgbClr val="00CC00"/>
                </a:solidFill>
                <a:latin typeface="Arial Narrow" panose="020B0606020202030204" pitchFamily="34" charset="0"/>
              </a:rPr>
              <a:t>1, </a:t>
            </a:r>
            <a:r>
              <a:rPr lang="en-US" sz="1350" b="1" dirty="0">
                <a:solidFill>
                  <a:srgbClr val="00CC00"/>
                </a:solidFill>
                <a:latin typeface="Arial Narrow" panose="020B0606020202030204" pitchFamily="34" charset="0"/>
              </a:rPr>
              <a:t>Biljana Pajin</a:t>
            </a:r>
            <a:r>
              <a:rPr lang="en-US" sz="1350" b="1" baseline="30000" dirty="0">
                <a:solidFill>
                  <a:srgbClr val="00CC00"/>
                </a:solidFill>
                <a:latin typeface="Arial Narrow" panose="020B0606020202030204" pitchFamily="34" charset="0"/>
              </a:rPr>
              <a:t>1</a:t>
            </a:r>
            <a:r>
              <a:rPr lang="en-US" sz="1350" b="1" dirty="0">
                <a:solidFill>
                  <a:srgbClr val="00CC00"/>
                </a:solidFill>
                <a:latin typeface="Arial Narrow" panose="020B0606020202030204" pitchFamily="34" charset="0"/>
              </a:rPr>
              <a:t>, Maja Buljovčić</a:t>
            </a:r>
            <a:r>
              <a:rPr lang="en-US" sz="1350" b="1" baseline="30000" dirty="0">
                <a:solidFill>
                  <a:srgbClr val="00CC00"/>
                </a:solidFill>
                <a:latin typeface="Arial Narrow" panose="020B0606020202030204" pitchFamily="34" charset="0"/>
              </a:rPr>
              <a:t>1</a:t>
            </a:r>
            <a:r>
              <a:rPr lang="en-US" sz="1350" b="1" dirty="0">
                <a:solidFill>
                  <a:srgbClr val="00CC00"/>
                </a:solidFill>
                <a:latin typeface="Arial Narrow" panose="020B0606020202030204" pitchFamily="34" charset="0"/>
              </a:rPr>
              <a:t>, Đurđica Ačkar</a:t>
            </a:r>
            <a:r>
              <a:rPr lang="en-US" sz="1350" b="1" baseline="30000" dirty="0">
                <a:solidFill>
                  <a:srgbClr val="00CC00"/>
                </a:solidFill>
                <a:latin typeface="Arial Narrow" panose="020B0606020202030204" pitchFamily="34" charset="0"/>
              </a:rPr>
              <a:t>2</a:t>
            </a:r>
            <a:r>
              <a:rPr lang="en-US" sz="1350" b="1" dirty="0">
                <a:solidFill>
                  <a:srgbClr val="00CC00"/>
                </a:solidFill>
                <a:latin typeface="Arial Narrow" panose="020B0606020202030204" pitchFamily="34" charset="0"/>
              </a:rPr>
              <a:t>, </a:t>
            </a:r>
            <a:r>
              <a:rPr lang="en-US" sz="1350" b="1" dirty="0" err="1">
                <a:solidFill>
                  <a:srgbClr val="00CC00"/>
                </a:solidFill>
                <a:latin typeface="Arial Narrow" panose="020B0606020202030204" pitchFamily="34" charset="0"/>
              </a:rPr>
              <a:t>Nataša</a:t>
            </a:r>
            <a:r>
              <a:rPr lang="en-US" sz="1350" b="1" dirty="0">
                <a:solidFill>
                  <a:srgbClr val="00CC00"/>
                </a:solidFill>
                <a:latin typeface="Arial Narrow" panose="020B0606020202030204" pitchFamily="34" charset="0"/>
              </a:rPr>
              <a:t> </a:t>
            </a:r>
            <a:r>
              <a:rPr lang="en-US" sz="1350" b="1" dirty="0" err="1">
                <a:solidFill>
                  <a:srgbClr val="00CC00"/>
                </a:solidFill>
                <a:latin typeface="Arial Narrow" panose="020B0606020202030204" pitchFamily="34" charset="0"/>
              </a:rPr>
              <a:t>Đurišić</a:t>
            </a:r>
            <a:r>
              <a:rPr lang="en-US" sz="1350" b="1" dirty="0">
                <a:solidFill>
                  <a:srgbClr val="00CC00"/>
                </a:solidFill>
                <a:latin typeface="Arial Narrow" panose="020B0606020202030204" pitchFamily="34" charset="0"/>
              </a:rPr>
              <a:t> Mladenović</a:t>
            </a:r>
            <a:r>
              <a:rPr lang="en-US" sz="1350" b="1" baseline="30000" dirty="0">
                <a:solidFill>
                  <a:srgbClr val="00CC00"/>
                </a:solidFill>
                <a:latin typeface="Arial Narrow" panose="020B0606020202030204" pitchFamily="34" charset="0"/>
              </a:rPr>
              <a:t>1</a:t>
            </a:r>
          </a:p>
          <a:p>
            <a:pPr algn="ctr"/>
            <a:r>
              <a:rPr lang="en-US" sz="1250" baseline="30000" dirty="0">
                <a:solidFill>
                  <a:srgbClr val="00CC00"/>
                </a:solidFill>
                <a:latin typeface="Arial Narrow" panose="020B0606020202030204" pitchFamily="34" charset="0"/>
              </a:rPr>
              <a:t>1</a:t>
            </a:r>
            <a:r>
              <a:rPr lang="en-US" sz="1250" dirty="0">
                <a:solidFill>
                  <a:srgbClr val="00CC00"/>
                </a:solidFill>
                <a:latin typeface="Arial Narrow" panose="020B0606020202030204" pitchFamily="34" charset="0"/>
              </a:rPr>
              <a:t>Faculty of Technology Novi Sad, University of Novi Sad, Novi Sad, Serbia, </a:t>
            </a:r>
            <a:r>
              <a:rPr lang="en-US" sz="1250" b="1" u="sng" dirty="0">
                <a:solidFill>
                  <a:srgbClr val="00CC00"/>
                </a:solidFill>
                <a:latin typeface="Arial Narrow" panose="020B0606020202030204" pitchFamily="34" charset="0"/>
              </a:rPr>
              <a:t>biljana.pajin@uns.ac.rs</a:t>
            </a:r>
            <a:r>
              <a:rPr lang="en-US" sz="1250" dirty="0">
                <a:solidFill>
                  <a:srgbClr val="00CC00"/>
                </a:solidFill>
                <a:latin typeface="Arial Narrow" panose="020B0606020202030204" pitchFamily="34" charset="0"/>
              </a:rPr>
              <a:t>, </a:t>
            </a:r>
            <a:r>
              <a:rPr lang="en-US" sz="1250" baseline="30000" dirty="0">
                <a:solidFill>
                  <a:srgbClr val="00CC00"/>
                </a:solidFill>
                <a:latin typeface="Arial Narrow" panose="020B0606020202030204" pitchFamily="34" charset="0"/>
              </a:rPr>
              <a:t>2</a:t>
            </a:r>
            <a:r>
              <a:rPr lang="en-US" sz="1250" dirty="0">
                <a:solidFill>
                  <a:srgbClr val="00CC00"/>
                </a:solidFill>
                <a:latin typeface="Arial Narrow" panose="020B0606020202030204" pitchFamily="34" charset="0"/>
              </a:rPr>
              <a:t>Faculty of Food Technology Osijek, Josip </a:t>
            </a:r>
            <a:r>
              <a:rPr lang="en-US" sz="1250" dirty="0" err="1">
                <a:solidFill>
                  <a:srgbClr val="00CC00"/>
                </a:solidFill>
                <a:latin typeface="Arial Narrow" panose="020B0606020202030204" pitchFamily="34" charset="0"/>
              </a:rPr>
              <a:t>Juraj</a:t>
            </a:r>
            <a:r>
              <a:rPr lang="en-US" sz="1250" dirty="0">
                <a:solidFill>
                  <a:srgbClr val="00CC00"/>
                </a:solidFill>
                <a:latin typeface="Arial Narrow" panose="020B0606020202030204" pitchFamily="34" charset="0"/>
              </a:rPr>
              <a:t> </a:t>
            </a:r>
            <a:r>
              <a:rPr lang="en-US" sz="1250" dirty="0" err="1">
                <a:solidFill>
                  <a:srgbClr val="00CC00"/>
                </a:solidFill>
                <a:latin typeface="Arial Narrow" panose="020B0606020202030204" pitchFamily="34" charset="0"/>
              </a:rPr>
              <a:t>Strossmayer</a:t>
            </a:r>
            <a:r>
              <a:rPr lang="en-US" sz="1250" dirty="0">
                <a:solidFill>
                  <a:srgbClr val="00CC00"/>
                </a:solidFill>
                <a:latin typeface="Arial Narrow" panose="020B0606020202030204" pitchFamily="34" charset="0"/>
              </a:rPr>
              <a:t> University of Osijek, Osijek, Croatia</a:t>
            </a:r>
          </a:p>
        </p:txBody>
      </p:sp>
      <p:pic>
        <p:nvPicPr>
          <p:cNvPr id="8" name="Picture 7">
            <a:extLst>
              <a:ext uri="{FF2B5EF4-FFF2-40B4-BE49-F238E27FC236}">
                <a16:creationId xmlns:a16="http://schemas.microsoft.com/office/drawing/2014/main" id="{BA49D361-1B43-0014-D9D6-00A7F60D792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26719" y="266683"/>
            <a:ext cx="864245" cy="927582"/>
          </a:xfrm>
          <a:prstGeom prst="rect">
            <a:avLst/>
          </a:prstGeom>
        </p:spPr>
      </p:pic>
      <p:sp>
        <p:nvSpPr>
          <p:cNvPr id="9" name="Rectangle 8">
            <a:extLst>
              <a:ext uri="{FF2B5EF4-FFF2-40B4-BE49-F238E27FC236}">
                <a16:creationId xmlns:a16="http://schemas.microsoft.com/office/drawing/2014/main" id="{AF983C78-825F-D2EE-6074-02B63FBBE150}"/>
              </a:ext>
            </a:extLst>
          </p:cNvPr>
          <p:cNvSpPr/>
          <p:nvPr/>
        </p:nvSpPr>
        <p:spPr>
          <a:xfrm>
            <a:off x="71121" y="1593245"/>
            <a:ext cx="12049758" cy="1246666"/>
          </a:xfrm>
          <a:prstGeom prst="rect">
            <a:avLst/>
          </a:prstGeom>
          <a:solidFill>
            <a:schemeClr val="bg1"/>
          </a:solidFill>
          <a:ln>
            <a:solidFill>
              <a:schemeClr val="accent5"/>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just"/>
            <a:endParaRPr lang="en-US" sz="1400" dirty="0">
              <a:solidFill>
                <a:schemeClr val="tx1"/>
              </a:solidFill>
              <a:latin typeface="Arial Narrow" panose="020B0606020202030204" pitchFamily="34" charset="0"/>
            </a:endParaRPr>
          </a:p>
          <a:p>
            <a:pPr algn="just"/>
            <a:r>
              <a:rPr lang="en-US" sz="1600" dirty="0">
                <a:solidFill>
                  <a:schemeClr val="tx1"/>
                </a:solidFill>
                <a:latin typeface="Arial Narrow" panose="020B0606020202030204" pitchFamily="34" charset="0"/>
              </a:rPr>
              <a:t>Recent dietary trends indicate a growing consumer preference for high-protein diets. Confectionery products are typically characterized by low protein content and high levels of fat and sugar, making them suitable matrices for protein enrichment. Collagen, a protein derived from animal by-products such as skin and bones, represents a highly valuable ingredient due to its recognized benefits for skin, nails, and other connective tissues. This study investigates the incorporation of collagen derived from pork skin at different concentrations (10%, 12.5%, and 15%) for the enrichment of cocoa cream products. </a:t>
            </a:r>
          </a:p>
        </p:txBody>
      </p:sp>
      <p:sp>
        <p:nvSpPr>
          <p:cNvPr id="10" name="AutoShape 10">
            <a:extLst>
              <a:ext uri="{FF2B5EF4-FFF2-40B4-BE49-F238E27FC236}">
                <a16:creationId xmlns:a16="http://schemas.microsoft.com/office/drawing/2014/main" id="{88E02A52-A596-E72A-8F10-72B0EF929C0D}"/>
              </a:ext>
            </a:extLst>
          </p:cNvPr>
          <p:cNvSpPr>
            <a:spLocks noChangeArrowheads="1"/>
          </p:cNvSpPr>
          <p:nvPr/>
        </p:nvSpPr>
        <p:spPr bwMode="auto">
          <a:xfrm>
            <a:off x="60753" y="1494333"/>
            <a:ext cx="12056712" cy="365760"/>
          </a:xfrm>
          <a:prstGeom prst="roundRect">
            <a:avLst>
              <a:gd name="adj" fmla="val 16667"/>
            </a:avLst>
          </a:prstGeom>
          <a:solidFill>
            <a:schemeClr val="accent5">
              <a:lumMod val="75000"/>
            </a:schemeClr>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0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Introduction &amp; Aim</a:t>
            </a:r>
          </a:p>
        </p:txBody>
      </p:sp>
      <p:cxnSp>
        <p:nvCxnSpPr>
          <p:cNvPr id="14" name="Straight Connector 13">
            <a:extLst>
              <a:ext uri="{FF2B5EF4-FFF2-40B4-BE49-F238E27FC236}">
                <a16:creationId xmlns:a16="http://schemas.microsoft.com/office/drawing/2014/main" id="{84F0C9A7-8345-AF2F-FA4B-C524DC2F0A88}"/>
              </a:ext>
            </a:extLst>
          </p:cNvPr>
          <p:cNvCxnSpPr>
            <a:cxnSpLocks/>
          </p:cNvCxnSpPr>
          <p:nvPr/>
        </p:nvCxnSpPr>
        <p:spPr>
          <a:xfrm>
            <a:off x="6075471" y="2941510"/>
            <a:ext cx="30691" cy="3769684"/>
          </a:xfrm>
          <a:prstGeom prst="line">
            <a:avLst/>
          </a:prstGeom>
          <a:ln>
            <a:solidFill>
              <a:schemeClr val="accent5"/>
            </a:solidFill>
            <a:prstDash val="sysDash"/>
          </a:ln>
        </p:spPr>
        <p:style>
          <a:lnRef idx="2">
            <a:schemeClr val="accent1"/>
          </a:lnRef>
          <a:fillRef idx="0">
            <a:schemeClr val="accent1"/>
          </a:fillRef>
          <a:effectRef idx="1">
            <a:schemeClr val="accent1"/>
          </a:effectRef>
          <a:fontRef idx="minor">
            <a:schemeClr val="tx1"/>
          </a:fontRef>
        </p:style>
      </p:cxnSp>
      <p:sp>
        <p:nvSpPr>
          <p:cNvPr id="18" name="Rectangle 17">
            <a:extLst>
              <a:ext uri="{FF2B5EF4-FFF2-40B4-BE49-F238E27FC236}">
                <a16:creationId xmlns:a16="http://schemas.microsoft.com/office/drawing/2014/main" id="{F6E72ACA-5BF0-C5B7-0DF2-AEAF1C81FF9D}"/>
              </a:ext>
            </a:extLst>
          </p:cNvPr>
          <p:cNvSpPr/>
          <p:nvPr/>
        </p:nvSpPr>
        <p:spPr>
          <a:xfrm>
            <a:off x="64169" y="2839909"/>
            <a:ext cx="5900655" cy="1789082"/>
          </a:xfrm>
          <a:prstGeom prst="rect">
            <a:avLst/>
          </a:prstGeom>
          <a:solidFill>
            <a:schemeClr val="accent5">
              <a:lumMod val="20000"/>
              <a:lumOff val="80000"/>
            </a:schemeClr>
          </a:solidFill>
          <a:ln>
            <a:solidFill>
              <a:srgbClr val="00CC00"/>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just"/>
            <a:endParaRPr lang="en-US" sz="1600" dirty="0">
              <a:solidFill>
                <a:schemeClr val="tx1"/>
              </a:solidFill>
              <a:latin typeface="Arial Narrow" panose="020B0606020202030204" pitchFamily="34" charset="0"/>
            </a:endParaRPr>
          </a:p>
          <a:p>
            <a:pPr algn="just"/>
            <a:r>
              <a:rPr lang="en-US" sz="1600" dirty="0">
                <a:solidFill>
                  <a:schemeClr val="tx1"/>
                </a:solidFill>
                <a:latin typeface="Arial Narrow" panose="020B0606020202030204" pitchFamily="34" charset="0"/>
              </a:rPr>
              <a:t>Particle size distribution in control (C) and collagen-enriched samples (CC10, CC12.5, and CC15) was analyzed using a </a:t>
            </a:r>
            <a:r>
              <a:rPr lang="en-US" sz="1600" dirty="0" err="1">
                <a:solidFill>
                  <a:schemeClr val="tx1"/>
                </a:solidFill>
                <a:latin typeface="Arial Narrow" panose="020B0606020202030204" pitchFamily="34" charset="0"/>
              </a:rPr>
              <a:t>Mastersizer</a:t>
            </a:r>
            <a:r>
              <a:rPr lang="en-US" sz="1600" dirty="0">
                <a:solidFill>
                  <a:schemeClr val="tx1"/>
                </a:solidFill>
                <a:latin typeface="Arial Narrow" panose="020B0606020202030204" pitchFamily="34" charset="0"/>
              </a:rPr>
              <a:t> 2000 (Malvern Instruments). Measurements were conducted with the Malvern Hydro 2000µP dispersion unit, with samples dispersed in sunflower oil prior to analysis.</a:t>
            </a:r>
          </a:p>
        </p:txBody>
      </p:sp>
      <p:sp>
        <p:nvSpPr>
          <p:cNvPr id="17" name="Rectangle 16">
            <a:extLst>
              <a:ext uri="{FF2B5EF4-FFF2-40B4-BE49-F238E27FC236}">
                <a16:creationId xmlns:a16="http://schemas.microsoft.com/office/drawing/2014/main" id="{98B52389-C1B3-9B2F-0B80-EBC5AFE3640A}"/>
              </a:ext>
            </a:extLst>
          </p:cNvPr>
          <p:cNvSpPr/>
          <p:nvPr/>
        </p:nvSpPr>
        <p:spPr>
          <a:xfrm>
            <a:off x="71121" y="2851691"/>
            <a:ext cx="1691489" cy="369332"/>
          </a:xfrm>
          <a:prstGeom prst="rect">
            <a:avLst/>
          </a:prstGeom>
        </p:spPr>
        <p:txBody>
          <a:bodyPr wrap="none">
            <a:spAutoFit/>
          </a:bodyPr>
          <a:lstStyle/>
          <a:p>
            <a:r>
              <a:rPr lang="en-US" dirty="0">
                <a:solidFill>
                  <a:srgbClr val="660066"/>
                </a:solidFill>
                <a:latin typeface="PF BeauSans Pro" panose="02000800000000020004" pitchFamily="2" charset="0"/>
                <a:ea typeface="Calibri" panose="020F0502020204030204" pitchFamily="34" charset="0"/>
              </a:rPr>
              <a:t>Experimental</a:t>
            </a:r>
            <a:endParaRPr lang="en-US" dirty="0">
              <a:solidFill>
                <a:srgbClr val="660066"/>
              </a:solidFill>
              <a:latin typeface="PF BeauSans Pro" panose="02000800000000020004" pitchFamily="2" charset="0"/>
            </a:endParaRPr>
          </a:p>
        </p:txBody>
      </p:sp>
      <p:sp>
        <p:nvSpPr>
          <p:cNvPr id="22" name="Rectangle 21">
            <a:extLst>
              <a:ext uri="{FF2B5EF4-FFF2-40B4-BE49-F238E27FC236}">
                <a16:creationId xmlns:a16="http://schemas.microsoft.com/office/drawing/2014/main" id="{952BC59B-207E-AF3C-59E7-965C6F4DF48C}"/>
              </a:ext>
            </a:extLst>
          </p:cNvPr>
          <p:cNvSpPr/>
          <p:nvPr/>
        </p:nvSpPr>
        <p:spPr>
          <a:xfrm>
            <a:off x="74535" y="4640771"/>
            <a:ext cx="5890289" cy="2217229"/>
          </a:xfrm>
          <a:prstGeom prst="rect">
            <a:avLst/>
          </a:prstGeom>
          <a:solidFill>
            <a:schemeClr val="accent6">
              <a:lumMod val="20000"/>
              <a:lumOff val="80000"/>
            </a:schemeClr>
          </a:solidFill>
          <a:ln>
            <a:solidFill>
              <a:srgbClr val="F8E4F6"/>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just"/>
            <a:endParaRPr lang="en-US" sz="1200" dirty="0">
              <a:solidFill>
                <a:schemeClr val="tx1"/>
              </a:solidFill>
              <a:latin typeface="Arial Narrow" panose="020B0606020202030204" pitchFamily="34" charset="0"/>
            </a:endParaRPr>
          </a:p>
          <a:p>
            <a:pPr algn="just"/>
            <a:r>
              <a:rPr lang="en-US" sz="1600" dirty="0">
                <a:solidFill>
                  <a:schemeClr val="tx1"/>
                </a:solidFill>
                <a:latin typeface="Arial Narrow" panose="020B0606020202030204" pitchFamily="34" charset="0"/>
              </a:rPr>
              <a:t>The results demonstrated that increasing collagen concentration resulted in a progressive increase in the volume-weighted mean diameter, D[4,3], across all collagen-enriched samples, In the enriched cocoa cream samples, D[4,3] values did not exceed 30 µm. Considering that the optimal particle size range (15–30 µm) is associated with the absence of a gritty mouthfeel, the addition of pork collagen did not negatively affect the sensory quality of the produced samples.</a:t>
            </a:r>
          </a:p>
        </p:txBody>
      </p:sp>
      <p:sp>
        <p:nvSpPr>
          <p:cNvPr id="23" name="Rectangle 22">
            <a:extLst>
              <a:ext uri="{FF2B5EF4-FFF2-40B4-BE49-F238E27FC236}">
                <a16:creationId xmlns:a16="http://schemas.microsoft.com/office/drawing/2014/main" id="{FD024CFC-F363-B55E-6E5F-FB1CD77B41F7}"/>
              </a:ext>
            </a:extLst>
          </p:cNvPr>
          <p:cNvSpPr/>
          <p:nvPr/>
        </p:nvSpPr>
        <p:spPr>
          <a:xfrm>
            <a:off x="71121" y="4628991"/>
            <a:ext cx="1527982" cy="369332"/>
          </a:xfrm>
          <a:prstGeom prst="rect">
            <a:avLst/>
          </a:prstGeom>
        </p:spPr>
        <p:txBody>
          <a:bodyPr wrap="none">
            <a:spAutoFit/>
          </a:bodyPr>
          <a:lstStyle/>
          <a:p>
            <a:r>
              <a:rPr lang="en-US" dirty="0">
                <a:solidFill>
                  <a:srgbClr val="00CC00"/>
                </a:solidFill>
                <a:latin typeface="PF BeauSans Pro" panose="02000800000000020004" pitchFamily="2" charset="0"/>
                <a:ea typeface="Calibri" panose="020F0502020204030204" pitchFamily="34" charset="0"/>
              </a:rPr>
              <a:t>Conclusions</a:t>
            </a:r>
            <a:endParaRPr lang="en-US" dirty="0">
              <a:solidFill>
                <a:srgbClr val="00CC00"/>
              </a:solidFill>
              <a:latin typeface="PF BeauSans Pro" panose="02000800000000020004" pitchFamily="2" charset="0"/>
            </a:endParaRPr>
          </a:p>
        </p:txBody>
      </p:sp>
      <p:sp>
        <p:nvSpPr>
          <p:cNvPr id="24" name="Rectangle 23">
            <a:extLst>
              <a:ext uri="{FF2B5EF4-FFF2-40B4-BE49-F238E27FC236}">
                <a16:creationId xmlns:a16="http://schemas.microsoft.com/office/drawing/2014/main" id="{FC1ABC05-DAF2-8CE6-DE62-C8AEF4101D5A}"/>
              </a:ext>
            </a:extLst>
          </p:cNvPr>
          <p:cNvSpPr/>
          <p:nvPr/>
        </p:nvSpPr>
        <p:spPr>
          <a:xfrm>
            <a:off x="6216809" y="2839909"/>
            <a:ext cx="5900656" cy="2966721"/>
          </a:xfrm>
          <a:prstGeom prst="rect">
            <a:avLst/>
          </a:prstGeom>
          <a:solidFill>
            <a:schemeClr val="accent6">
              <a:lumMod val="20000"/>
              <a:lumOff val="80000"/>
            </a:schemeClr>
          </a:solidFill>
          <a:ln>
            <a:solidFill>
              <a:srgbClr val="F8E4F6"/>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just"/>
            <a:endParaRPr lang="en-US" sz="1600" dirty="0">
              <a:solidFill>
                <a:schemeClr val="tx1"/>
              </a:solidFill>
              <a:latin typeface="Arial Narrow" panose="020B0606020202030204" pitchFamily="34" charset="0"/>
            </a:endParaRPr>
          </a:p>
          <a:p>
            <a:pPr algn="just"/>
            <a:endParaRPr lang="en-US" sz="1600" dirty="0">
              <a:solidFill>
                <a:schemeClr val="tx1"/>
              </a:solidFill>
              <a:latin typeface="Arial Narrow" panose="020B0606020202030204" pitchFamily="34" charset="0"/>
            </a:endParaRPr>
          </a:p>
          <a:p>
            <a:pPr algn="just"/>
            <a:endParaRPr lang="en-US" sz="1400" dirty="0">
              <a:solidFill>
                <a:schemeClr val="tx1"/>
              </a:solidFill>
            </a:endParaRPr>
          </a:p>
          <a:p>
            <a:pPr algn="ctr"/>
            <a:endParaRPr lang="en-US" sz="1600" dirty="0">
              <a:solidFill>
                <a:schemeClr val="tx1"/>
              </a:solidFill>
              <a:highlight>
                <a:srgbClr val="FFFF00"/>
              </a:highlight>
              <a:latin typeface="Arial Narrow" panose="020B0606020202030204" pitchFamily="34" charset="0"/>
            </a:endParaRPr>
          </a:p>
        </p:txBody>
      </p:sp>
      <p:sp>
        <p:nvSpPr>
          <p:cNvPr id="25" name="Rectangle 24">
            <a:extLst>
              <a:ext uri="{FF2B5EF4-FFF2-40B4-BE49-F238E27FC236}">
                <a16:creationId xmlns:a16="http://schemas.microsoft.com/office/drawing/2014/main" id="{67720194-03DF-E99C-4E34-32A3E6D0C24C}"/>
              </a:ext>
            </a:extLst>
          </p:cNvPr>
          <p:cNvSpPr/>
          <p:nvPr/>
        </p:nvSpPr>
        <p:spPr>
          <a:xfrm>
            <a:off x="6216809" y="2855339"/>
            <a:ext cx="2723823" cy="369332"/>
          </a:xfrm>
          <a:prstGeom prst="rect">
            <a:avLst/>
          </a:prstGeom>
        </p:spPr>
        <p:txBody>
          <a:bodyPr wrap="none">
            <a:spAutoFit/>
          </a:bodyPr>
          <a:lstStyle/>
          <a:p>
            <a:r>
              <a:rPr lang="en-US" dirty="0">
                <a:solidFill>
                  <a:srgbClr val="00CC00"/>
                </a:solidFill>
                <a:latin typeface="PF BeauSans Pro" panose="02000800000000020004" pitchFamily="2" charset="0"/>
                <a:ea typeface="Calibri" panose="020F0502020204030204" pitchFamily="34" charset="0"/>
              </a:rPr>
              <a:t>Results and discussion</a:t>
            </a:r>
            <a:endParaRPr lang="en-US" dirty="0">
              <a:solidFill>
                <a:srgbClr val="00CC00"/>
              </a:solidFill>
              <a:latin typeface="PF BeauSans Pro" panose="02000800000000020004" pitchFamily="2" charset="0"/>
            </a:endParaRPr>
          </a:p>
        </p:txBody>
      </p:sp>
      <p:sp>
        <p:nvSpPr>
          <p:cNvPr id="26" name="Rectangle 25">
            <a:extLst>
              <a:ext uri="{FF2B5EF4-FFF2-40B4-BE49-F238E27FC236}">
                <a16:creationId xmlns:a16="http://schemas.microsoft.com/office/drawing/2014/main" id="{26B2E2B0-8BEE-6E48-FBD0-63FB6F2F4572}"/>
              </a:ext>
            </a:extLst>
          </p:cNvPr>
          <p:cNvSpPr/>
          <p:nvPr/>
        </p:nvSpPr>
        <p:spPr>
          <a:xfrm>
            <a:off x="6227178" y="5789538"/>
            <a:ext cx="5890287" cy="1068461"/>
          </a:xfrm>
          <a:prstGeom prst="rect">
            <a:avLst/>
          </a:prstGeom>
          <a:solidFill>
            <a:schemeClr val="accent5">
              <a:lumMod val="20000"/>
              <a:lumOff val="80000"/>
            </a:schemeClr>
          </a:solidFill>
          <a:ln>
            <a:solidFill>
              <a:srgbClr val="00CC00"/>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200" dirty="0">
              <a:solidFill>
                <a:schemeClr val="tx1"/>
              </a:solidFill>
              <a:latin typeface="Arial Narrow" panose="020B0606020202030204" pitchFamily="34" charset="0"/>
            </a:endParaRPr>
          </a:p>
          <a:p>
            <a:pPr algn="ctr"/>
            <a:endParaRPr lang="en-US" sz="600" dirty="0">
              <a:solidFill>
                <a:schemeClr val="tx1"/>
              </a:solidFill>
              <a:latin typeface="Arial Narrow" panose="020B0606020202030204" pitchFamily="34" charset="0"/>
            </a:endParaRPr>
          </a:p>
          <a:p>
            <a:pPr algn="just"/>
            <a:r>
              <a:rPr lang="en-US" sz="1100" dirty="0">
                <a:solidFill>
                  <a:schemeClr val="tx1"/>
                </a:solidFill>
                <a:latin typeface="Arial Narrow" panose="020B0606020202030204" pitchFamily="34" charset="0"/>
                <a:ea typeface="Calibri" panose="020F0502020204030204" pitchFamily="34" charset="0"/>
              </a:rPr>
              <a:t>This work builds on the </a:t>
            </a:r>
            <a:r>
              <a:rPr lang="en-US" sz="1100" dirty="0" err="1">
                <a:solidFill>
                  <a:schemeClr val="tx1"/>
                </a:solidFill>
                <a:latin typeface="Arial Narrow" panose="020B0606020202030204" pitchFamily="34" charset="0"/>
                <a:ea typeface="Calibri" panose="020F0502020204030204" pitchFamily="34" charset="0"/>
              </a:rPr>
              <a:t>TwInSol</a:t>
            </a:r>
            <a:r>
              <a:rPr lang="en-US" sz="1100" dirty="0">
                <a:solidFill>
                  <a:schemeClr val="tx1"/>
                </a:solidFill>
                <a:latin typeface="Arial Narrow" panose="020B0606020202030204" pitchFamily="34" charset="0"/>
                <a:ea typeface="Calibri" panose="020F0502020204030204" pitchFamily="34" charset="0"/>
              </a:rPr>
              <a:t>-CECs collaboration (101059867), which also fostered the participation of the Faculty of Technology Novi Sad in the T4I project consortium (101311065). Additionally, this work is supported by the Program of the Ministry of Science, Technological Development and Innovation of the Republic of Serbia (number: </a:t>
            </a:r>
            <a:r>
              <a:rPr lang="sr-Latn-RS" sz="1100" dirty="0">
                <a:solidFill>
                  <a:schemeClr val="tx1"/>
                </a:solidFill>
                <a:latin typeface="Arial Narrow" panose="020B0606020202030204" pitchFamily="34" charset="0"/>
                <a:ea typeface="Calibri" panose="020F0502020204030204" pitchFamily="34" charset="0"/>
              </a:rPr>
              <a:t>451-03-34/2026-03/ 200134</a:t>
            </a:r>
            <a:r>
              <a:rPr lang="sr-Cyrl-RS" sz="1100" dirty="0">
                <a:solidFill>
                  <a:schemeClr val="tx1"/>
                </a:solidFill>
                <a:latin typeface="Arial Narrow" panose="020B0606020202030204" pitchFamily="34" charset="0"/>
                <a:ea typeface="Calibri" panose="020F0502020204030204" pitchFamily="34" charset="0"/>
              </a:rPr>
              <a:t>, </a:t>
            </a:r>
            <a:r>
              <a:rPr lang="en-US" sz="1100" dirty="0">
                <a:solidFill>
                  <a:schemeClr val="tx1"/>
                </a:solidFill>
                <a:latin typeface="Arial Narrow" panose="020B0606020202030204" pitchFamily="34" charset="0"/>
                <a:ea typeface="Calibri" panose="020F0502020204030204" pitchFamily="34" charset="0"/>
              </a:rPr>
              <a:t>and </a:t>
            </a:r>
            <a:r>
              <a:rPr lang="sr-Cyrl-RS" sz="1100" dirty="0">
                <a:solidFill>
                  <a:schemeClr val="tx1"/>
                </a:solidFill>
                <a:latin typeface="Arial Narrow" panose="020B0606020202030204" pitchFamily="34" charset="0"/>
                <a:ea typeface="Calibri" panose="020F0502020204030204" pitchFamily="34" charset="0"/>
              </a:rPr>
              <a:t>451-03-33/2026-03/ 200134</a:t>
            </a:r>
            <a:r>
              <a:rPr lang="en-US" sz="1100" dirty="0">
                <a:solidFill>
                  <a:schemeClr val="tx1"/>
                </a:solidFill>
                <a:latin typeface="Arial Narrow" panose="020B0606020202030204" pitchFamily="34" charset="0"/>
                <a:ea typeface="Calibri" panose="020F0502020204030204" pitchFamily="34" charset="0"/>
              </a:rPr>
              <a:t>).</a:t>
            </a:r>
            <a:endParaRPr lang="en-US" sz="1100" dirty="0">
              <a:solidFill>
                <a:schemeClr val="tx1"/>
              </a:solidFill>
              <a:highlight>
                <a:srgbClr val="FFFF00"/>
              </a:highlight>
              <a:latin typeface="Arial Narrow" panose="020B0606020202030204" pitchFamily="34" charset="0"/>
            </a:endParaRPr>
          </a:p>
        </p:txBody>
      </p:sp>
      <p:sp>
        <p:nvSpPr>
          <p:cNvPr id="27" name="Rectangle 26">
            <a:extLst>
              <a:ext uri="{FF2B5EF4-FFF2-40B4-BE49-F238E27FC236}">
                <a16:creationId xmlns:a16="http://schemas.microsoft.com/office/drawing/2014/main" id="{F5D6ACD2-6AED-89EA-1EC0-412A4FF35E61}"/>
              </a:ext>
            </a:extLst>
          </p:cNvPr>
          <p:cNvSpPr/>
          <p:nvPr/>
        </p:nvSpPr>
        <p:spPr>
          <a:xfrm>
            <a:off x="6216808" y="5806630"/>
            <a:ext cx="2015295" cy="338554"/>
          </a:xfrm>
          <a:prstGeom prst="rect">
            <a:avLst/>
          </a:prstGeom>
        </p:spPr>
        <p:txBody>
          <a:bodyPr wrap="none">
            <a:spAutoFit/>
          </a:bodyPr>
          <a:lstStyle/>
          <a:p>
            <a:r>
              <a:rPr lang="en-US" sz="1600" dirty="0">
                <a:solidFill>
                  <a:srgbClr val="660066"/>
                </a:solidFill>
                <a:latin typeface="PF BeauSans Pro" panose="02000800000000020004" pitchFamily="2" charset="0"/>
                <a:ea typeface="Calibri" panose="020F0502020204030204" pitchFamily="34" charset="0"/>
              </a:rPr>
              <a:t>Acknowledgement</a:t>
            </a:r>
          </a:p>
        </p:txBody>
      </p:sp>
      <p:sp>
        <p:nvSpPr>
          <p:cNvPr id="28" name="Rectangle: Rounded Corners 27">
            <a:extLst>
              <a:ext uri="{FF2B5EF4-FFF2-40B4-BE49-F238E27FC236}">
                <a16:creationId xmlns:a16="http://schemas.microsoft.com/office/drawing/2014/main" id="{9BD0ABDC-93B8-7986-7BC0-EF311A146136}"/>
              </a:ext>
            </a:extLst>
          </p:cNvPr>
          <p:cNvSpPr/>
          <p:nvPr/>
        </p:nvSpPr>
        <p:spPr>
          <a:xfrm>
            <a:off x="10965559" y="87808"/>
            <a:ext cx="1159033" cy="369277"/>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BFT-P4</a:t>
            </a:r>
            <a:endParaRPr lang="en-US" sz="1400" dirty="0">
              <a:solidFill>
                <a:schemeClr val="tx1"/>
              </a:solidFill>
            </a:endParaRPr>
          </a:p>
        </p:txBody>
      </p:sp>
      <p:grpSp>
        <p:nvGrpSpPr>
          <p:cNvPr id="11" name="Group 10"/>
          <p:cNvGrpSpPr/>
          <p:nvPr/>
        </p:nvGrpSpPr>
        <p:grpSpPr>
          <a:xfrm>
            <a:off x="6358147" y="3151330"/>
            <a:ext cx="5484555" cy="1782203"/>
            <a:chOff x="6358147" y="3214830"/>
            <a:chExt cx="5484555" cy="1782203"/>
          </a:xfrm>
        </p:grpSpPr>
        <p:pic>
          <p:nvPicPr>
            <p:cNvPr id="2" name="Picture 1"/>
            <p:cNvPicPr>
              <a:picLocks noChangeAspect="1"/>
            </p:cNvPicPr>
            <p:nvPr/>
          </p:nvPicPr>
          <p:blipFill>
            <a:blip r:embed="rId4"/>
            <a:stretch>
              <a:fillRect/>
            </a:stretch>
          </p:blipFill>
          <p:spPr>
            <a:xfrm>
              <a:off x="6358147" y="3214830"/>
              <a:ext cx="5484555" cy="1782203"/>
            </a:xfrm>
            <a:prstGeom prst="rect">
              <a:avLst/>
            </a:prstGeom>
          </p:spPr>
        </p:pic>
        <p:sp>
          <p:nvSpPr>
            <p:cNvPr id="3" name="TextBox 2"/>
            <p:cNvSpPr txBox="1"/>
            <p:nvPr/>
          </p:nvSpPr>
          <p:spPr>
            <a:xfrm>
              <a:off x="8972382" y="3415956"/>
              <a:ext cx="306494" cy="230832"/>
            </a:xfrm>
            <a:prstGeom prst="rect">
              <a:avLst/>
            </a:prstGeom>
            <a:noFill/>
          </p:spPr>
          <p:txBody>
            <a:bodyPr wrap="none" rtlCol="0">
              <a:spAutoFit/>
            </a:bodyPr>
            <a:lstStyle/>
            <a:p>
              <a:r>
                <a:rPr lang="en-US" sz="900" b="1" dirty="0"/>
                <a:t>C-</a:t>
              </a:r>
            </a:p>
          </p:txBody>
        </p:sp>
        <p:sp>
          <p:nvSpPr>
            <p:cNvPr id="20" name="TextBox 19"/>
            <p:cNvSpPr txBox="1"/>
            <p:nvPr/>
          </p:nvSpPr>
          <p:spPr>
            <a:xfrm>
              <a:off x="8807282" y="3588814"/>
              <a:ext cx="518091" cy="230832"/>
            </a:xfrm>
            <a:prstGeom prst="rect">
              <a:avLst/>
            </a:prstGeom>
            <a:noFill/>
          </p:spPr>
          <p:txBody>
            <a:bodyPr wrap="none" rtlCol="0">
              <a:spAutoFit/>
            </a:bodyPr>
            <a:lstStyle/>
            <a:p>
              <a:r>
                <a:rPr lang="en-US" sz="900" b="1" dirty="0"/>
                <a:t>CC10-</a:t>
              </a:r>
            </a:p>
          </p:txBody>
        </p:sp>
        <p:sp>
          <p:nvSpPr>
            <p:cNvPr id="21" name="TextBox 20"/>
            <p:cNvSpPr txBox="1"/>
            <p:nvPr/>
          </p:nvSpPr>
          <p:spPr>
            <a:xfrm>
              <a:off x="9949786" y="4105931"/>
              <a:ext cx="614271" cy="230832"/>
            </a:xfrm>
            <a:prstGeom prst="rect">
              <a:avLst/>
            </a:prstGeom>
            <a:noFill/>
          </p:spPr>
          <p:txBody>
            <a:bodyPr wrap="none" rtlCol="0">
              <a:spAutoFit/>
            </a:bodyPr>
            <a:lstStyle/>
            <a:p>
              <a:r>
                <a:rPr lang="en-US" sz="900" b="1" dirty="0"/>
                <a:t>-CC12.5</a:t>
              </a:r>
            </a:p>
          </p:txBody>
        </p:sp>
        <p:sp>
          <p:nvSpPr>
            <p:cNvPr id="29" name="TextBox 28"/>
            <p:cNvSpPr txBox="1"/>
            <p:nvPr/>
          </p:nvSpPr>
          <p:spPr>
            <a:xfrm>
              <a:off x="9657686" y="3665838"/>
              <a:ext cx="518091" cy="230832"/>
            </a:xfrm>
            <a:prstGeom prst="rect">
              <a:avLst/>
            </a:prstGeom>
            <a:noFill/>
          </p:spPr>
          <p:txBody>
            <a:bodyPr wrap="none" rtlCol="0">
              <a:spAutoFit/>
            </a:bodyPr>
            <a:lstStyle/>
            <a:p>
              <a:r>
                <a:rPr lang="en-US" sz="900" b="1" dirty="0"/>
                <a:t>-CC15</a:t>
              </a:r>
            </a:p>
          </p:txBody>
        </p:sp>
      </p:grpSp>
      <p:graphicFrame>
        <p:nvGraphicFramePr>
          <p:cNvPr id="7" name="Table 6"/>
          <p:cNvGraphicFramePr>
            <a:graphicFrameLocks noGrp="1"/>
          </p:cNvGraphicFramePr>
          <p:nvPr>
            <p:extLst>
              <p:ext uri="{D42A27DB-BD31-4B8C-83A1-F6EECF244321}">
                <p14:modId xmlns:p14="http://schemas.microsoft.com/office/powerpoint/2010/main" val="2520673242"/>
              </p:ext>
            </p:extLst>
          </p:nvPr>
        </p:nvGraphicFramePr>
        <p:xfrm>
          <a:off x="6358142" y="4957272"/>
          <a:ext cx="5484560" cy="762000"/>
        </p:xfrm>
        <a:graphic>
          <a:graphicData uri="http://schemas.openxmlformats.org/drawingml/2006/table">
            <a:tbl>
              <a:tblPr firstRow="1" firstCol="1" bandRow="1">
                <a:tableStyleId>{7DF18680-E054-41AD-8BC1-D1AEF772440D}</a:tableStyleId>
              </a:tblPr>
              <a:tblGrid>
                <a:gridCol w="1117989">
                  <a:extLst>
                    <a:ext uri="{9D8B030D-6E8A-4147-A177-3AD203B41FA5}">
                      <a16:colId xmlns:a16="http://schemas.microsoft.com/office/drawing/2014/main" val="1440801884"/>
                    </a:ext>
                  </a:extLst>
                </a:gridCol>
                <a:gridCol w="1117989">
                  <a:extLst>
                    <a:ext uri="{9D8B030D-6E8A-4147-A177-3AD203B41FA5}">
                      <a16:colId xmlns:a16="http://schemas.microsoft.com/office/drawing/2014/main" val="4177061120"/>
                    </a:ext>
                  </a:extLst>
                </a:gridCol>
                <a:gridCol w="1117989">
                  <a:extLst>
                    <a:ext uri="{9D8B030D-6E8A-4147-A177-3AD203B41FA5}">
                      <a16:colId xmlns:a16="http://schemas.microsoft.com/office/drawing/2014/main" val="3372066631"/>
                    </a:ext>
                  </a:extLst>
                </a:gridCol>
                <a:gridCol w="1117989">
                  <a:extLst>
                    <a:ext uri="{9D8B030D-6E8A-4147-A177-3AD203B41FA5}">
                      <a16:colId xmlns:a16="http://schemas.microsoft.com/office/drawing/2014/main" val="4141042432"/>
                    </a:ext>
                  </a:extLst>
                </a:gridCol>
                <a:gridCol w="1012604">
                  <a:extLst>
                    <a:ext uri="{9D8B030D-6E8A-4147-A177-3AD203B41FA5}">
                      <a16:colId xmlns:a16="http://schemas.microsoft.com/office/drawing/2014/main" val="3880760834"/>
                    </a:ext>
                  </a:extLst>
                </a:gridCol>
              </a:tblGrid>
              <a:tr h="0">
                <a:tc>
                  <a:txBody>
                    <a:bodyPr/>
                    <a:lstStyle/>
                    <a:p>
                      <a:pPr marL="0" marR="0" algn="just">
                        <a:spcBef>
                          <a:spcPts val="0"/>
                        </a:spcBef>
                        <a:spcAft>
                          <a:spcPts val="0"/>
                        </a:spcAft>
                      </a:pPr>
                      <a:r>
                        <a:rPr lang="en-US" sz="1000" dirty="0">
                          <a:effectLst/>
                          <a:latin typeface="Arial Narrow" panose="020B0606020202030204" pitchFamily="34" charset="0"/>
                          <a:ea typeface="Calibri" panose="020F0502020204030204" pitchFamily="34" charset="0"/>
                          <a:cs typeface="Tahoma" panose="020B0604030504040204" pitchFamily="34" charset="0"/>
                        </a:rPr>
                        <a:t> </a:t>
                      </a:r>
                      <a:endParaRPr lang="en-US" sz="10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C</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CC10</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dirty="0">
                          <a:effectLst/>
                          <a:latin typeface="Arial Narrow" panose="020B0606020202030204" pitchFamily="34" charset="0"/>
                          <a:ea typeface="Calibri" panose="020F0502020204030204" pitchFamily="34" charset="0"/>
                          <a:cs typeface="Tahoma" panose="020B0604030504040204" pitchFamily="34" charset="0"/>
                        </a:rPr>
                        <a:t>CC12.5</a:t>
                      </a:r>
                      <a:endParaRPr lang="en-US" sz="10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CC15</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98934344"/>
                  </a:ext>
                </a:extLst>
              </a:tr>
              <a:tr h="0">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d(0,1)</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3.538</a:t>
                      </a:r>
                      <a:r>
                        <a:rPr lang="en-US" sz="1000" baseline="30000">
                          <a:effectLst/>
                          <a:latin typeface="Arial Narrow" panose="020B0606020202030204" pitchFamily="34" charset="0"/>
                          <a:ea typeface="Calibri" panose="020F0502020204030204" pitchFamily="34" charset="0"/>
                          <a:cs typeface="Tahoma" panose="020B0604030504040204" pitchFamily="34" charset="0"/>
                        </a:rPr>
                        <a:t>a</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3.614</a:t>
                      </a:r>
                      <a:r>
                        <a:rPr lang="en-US" sz="1000" baseline="30000">
                          <a:effectLst/>
                          <a:latin typeface="Arial Narrow" panose="020B0606020202030204" pitchFamily="34" charset="0"/>
                          <a:ea typeface="Calibri" panose="020F0502020204030204" pitchFamily="34" charset="0"/>
                          <a:cs typeface="Tahoma" panose="020B0604030504040204" pitchFamily="34" charset="0"/>
                        </a:rPr>
                        <a:t>b</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3.791</a:t>
                      </a:r>
                      <a:r>
                        <a:rPr lang="en-US" sz="1000" baseline="30000">
                          <a:effectLst/>
                          <a:latin typeface="Arial Narrow" panose="020B0606020202030204" pitchFamily="34" charset="0"/>
                          <a:ea typeface="Calibri" panose="020F0502020204030204" pitchFamily="34" charset="0"/>
                          <a:cs typeface="Tahoma" panose="020B0604030504040204" pitchFamily="34" charset="0"/>
                        </a:rPr>
                        <a:t>c</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3.942</a:t>
                      </a:r>
                      <a:r>
                        <a:rPr lang="en-US" sz="1000" baseline="30000">
                          <a:effectLst/>
                          <a:latin typeface="Arial Narrow" panose="020B0606020202030204" pitchFamily="34" charset="0"/>
                          <a:ea typeface="Calibri" panose="020F0502020204030204" pitchFamily="34" charset="0"/>
                          <a:cs typeface="Tahoma" panose="020B0604030504040204" pitchFamily="34" charset="0"/>
                        </a:rPr>
                        <a:t>d</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54064885"/>
                  </a:ext>
                </a:extLst>
              </a:tr>
              <a:tr h="0">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d(0,5)</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11.920</a:t>
                      </a:r>
                      <a:r>
                        <a:rPr lang="en-US" sz="1000" baseline="30000">
                          <a:effectLst/>
                          <a:latin typeface="Arial Narrow" panose="020B0606020202030204" pitchFamily="34" charset="0"/>
                          <a:ea typeface="Calibri" panose="020F0502020204030204" pitchFamily="34" charset="0"/>
                          <a:cs typeface="Tahoma" panose="020B0604030504040204" pitchFamily="34" charset="0"/>
                        </a:rPr>
                        <a:t>a</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14.938</a:t>
                      </a:r>
                      <a:r>
                        <a:rPr lang="en-US" sz="1000" baseline="30000">
                          <a:effectLst/>
                          <a:latin typeface="Arial Narrow" panose="020B0606020202030204" pitchFamily="34" charset="0"/>
                          <a:ea typeface="Calibri" panose="020F0502020204030204" pitchFamily="34" charset="0"/>
                          <a:cs typeface="Tahoma" panose="020B0604030504040204" pitchFamily="34" charset="0"/>
                        </a:rPr>
                        <a:t>b</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17.602</a:t>
                      </a:r>
                      <a:r>
                        <a:rPr lang="en-US" sz="1000" baseline="30000">
                          <a:effectLst/>
                          <a:latin typeface="Arial Narrow" panose="020B0606020202030204" pitchFamily="34" charset="0"/>
                          <a:ea typeface="Calibri" panose="020F0502020204030204" pitchFamily="34" charset="0"/>
                          <a:cs typeface="Tahoma" panose="020B0604030504040204" pitchFamily="34" charset="0"/>
                        </a:rPr>
                        <a:t>c</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17.723</a:t>
                      </a:r>
                      <a:r>
                        <a:rPr lang="en-US" sz="1000" baseline="30000">
                          <a:effectLst/>
                          <a:latin typeface="Arial Narrow" panose="020B0606020202030204" pitchFamily="34" charset="0"/>
                          <a:ea typeface="Calibri" panose="020F0502020204030204" pitchFamily="34" charset="0"/>
                          <a:cs typeface="Tahoma" panose="020B0604030504040204" pitchFamily="34" charset="0"/>
                        </a:rPr>
                        <a:t>d</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60347985"/>
                  </a:ext>
                </a:extLst>
              </a:tr>
              <a:tr h="0">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d(0,9)</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35.108</a:t>
                      </a:r>
                      <a:r>
                        <a:rPr lang="en-US" sz="1000" baseline="30000">
                          <a:effectLst/>
                          <a:latin typeface="Arial Narrow" panose="020B0606020202030204" pitchFamily="34" charset="0"/>
                          <a:ea typeface="Calibri" panose="020F0502020204030204" pitchFamily="34" charset="0"/>
                          <a:cs typeface="Tahoma" panose="020B0604030504040204" pitchFamily="34" charset="0"/>
                        </a:rPr>
                        <a:t>a</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57.333</a:t>
                      </a:r>
                      <a:r>
                        <a:rPr lang="en-US" sz="1000" baseline="30000">
                          <a:effectLst/>
                          <a:latin typeface="Arial Narrow" panose="020B0606020202030204" pitchFamily="34" charset="0"/>
                          <a:ea typeface="Calibri" panose="020F0502020204030204" pitchFamily="34" charset="0"/>
                          <a:cs typeface="Tahoma" panose="020B0604030504040204" pitchFamily="34" charset="0"/>
                        </a:rPr>
                        <a:t>b</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73.770</a:t>
                      </a:r>
                      <a:r>
                        <a:rPr lang="en-US" sz="1000" baseline="30000">
                          <a:effectLst/>
                          <a:latin typeface="Arial Narrow" panose="020B0606020202030204" pitchFamily="34" charset="0"/>
                          <a:ea typeface="Calibri" panose="020F0502020204030204" pitchFamily="34" charset="0"/>
                          <a:cs typeface="Tahoma" panose="020B0604030504040204" pitchFamily="34" charset="0"/>
                        </a:rPr>
                        <a:t>c</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68.241</a:t>
                      </a:r>
                      <a:r>
                        <a:rPr lang="en-US" sz="1000" baseline="30000">
                          <a:effectLst/>
                          <a:latin typeface="Arial Narrow" panose="020B0606020202030204" pitchFamily="34" charset="0"/>
                          <a:ea typeface="Calibri" panose="020F0502020204030204" pitchFamily="34" charset="0"/>
                          <a:cs typeface="Tahoma" panose="020B0604030504040204" pitchFamily="34" charset="0"/>
                        </a:rPr>
                        <a:t>d</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69143654"/>
                  </a:ext>
                </a:extLst>
              </a:tr>
              <a:tr h="0">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D[4,3]</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dirty="0">
                          <a:effectLst/>
                          <a:latin typeface="Arial Narrow" panose="020B0606020202030204" pitchFamily="34" charset="0"/>
                          <a:ea typeface="Calibri" panose="020F0502020204030204" pitchFamily="34" charset="0"/>
                          <a:cs typeface="Tahoma" panose="020B0604030504040204" pitchFamily="34" charset="0"/>
                        </a:rPr>
                        <a:t>16.152</a:t>
                      </a:r>
                      <a:r>
                        <a:rPr lang="en-US" sz="1000" baseline="30000" dirty="0">
                          <a:effectLst/>
                          <a:latin typeface="Arial Narrow" panose="020B0606020202030204" pitchFamily="34" charset="0"/>
                          <a:ea typeface="Calibri" panose="020F0502020204030204" pitchFamily="34" charset="0"/>
                          <a:cs typeface="Tahoma" panose="020B0604030504040204" pitchFamily="34" charset="0"/>
                        </a:rPr>
                        <a:t>a</a:t>
                      </a:r>
                      <a:endParaRPr lang="en-US" sz="10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dirty="0">
                          <a:effectLst/>
                          <a:latin typeface="Arial Narrow" panose="020B0606020202030204" pitchFamily="34" charset="0"/>
                          <a:ea typeface="Calibri" panose="020F0502020204030204" pitchFamily="34" charset="0"/>
                          <a:cs typeface="Tahoma" panose="020B0604030504040204" pitchFamily="34" charset="0"/>
                        </a:rPr>
                        <a:t>24.589</a:t>
                      </a:r>
                      <a:r>
                        <a:rPr lang="en-US" sz="1000" baseline="30000" dirty="0">
                          <a:effectLst/>
                          <a:latin typeface="Arial Narrow" panose="020B0606020202030204" pitchFamily="34" charset="0"/>
                          <a:ea typeface="Calibri" panose="020F0502020204030204" pitchFamily="34" charset="0"/>
                          <a:cs typeface="Tahoma" panose="020B0604030504040204" pitchFamily="34" charset="0"/>
                        </a:rPr>
                        <a:t>b</a:t>
                      </a:r>
                      <a:endParaRPr lang="en-US" sz="10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Arial Narrow" panose="020B0606020202030204" pitchFamily="34" charset="0"/>
                          <a:ea typeface="Calibri" panose="020F0502020204030204" pitchFamily="34" charset="0"/>
                          <a:cs typeface="Tahoma" panose="020B0604030504040204" pitchFamily="34" charset="0"/>
                        </a:rPr>
                        <a:t>29.754</a:t>
                      </a:r>
                      <a:r>
                        <a:rPr lang="en-US" sz="1000" baseline="30000">
                          <a:effectLst/>
                          <a:latin typeface="Arial Narrow" panose="020B0606020202030204" pitchFamily="34" charset="0"/>
                          <a:ea typeface="Calibri" panose="020F0502020204030204" pitchFamily="34" charset="0"/>
                          <a:cs typeface="Tahoma" panose="020B0604030504040204" pitchFamily="34" charset="0"/>
                        </a:rPr>
                        <a:t>c</a:t>
                      </a:r>
                      <a:endParaRPr lang="en-US" sz="10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dirty="0">
                          <a:effectLst/>
                          <a:latin typeface="Arial Narrow" panose="020B0606020202030204" pitchFamily="34" charset="0"/>
                          <a:ea typeface="Calibri" panose="020F0502020204030204" pitchFamily="34" charset="0"/>
                          <a:cs typeface="Tahoma" panose="020B0604030504040204" pitchFamily="34" charset="0"/>
                        </a:rPr>
                        <a:t>28.947</a:t>
                      </a:r>
                      <a:r>
                        <a:rPr lang="en-US" sz="1000" baseline="30000" dirty="0">
                          <a:effectLst/>
                          <a:latin typeface="Arial Narrow" panose="020B0606020202030204" pitchFamily="34" charset="0"/>
                          <a:ea typeface="Calibri" panose="020F0502020204030204" pitchFamily="34" charset="0"/>
                          <a:cs typeface="Tahoma" panose="020B0604030504040204" pitchFamily="34" charset="0"/>
                        </a:rPr>
                        <a:t>d</a:t>
                      </a:r>
                      <a:endParaRPr lang="en-US" sz="10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50163352"/>
                  </a:ext>
                </a:extLst>
              </a:tr>
            </a:tbl>
          </a:graphicData>
        </a:graphic>
      </p:graphicFrame>
    </p:spTree>
    <p:extLst>
      <p:ext uri="{BB962C8B-B14F-4D97-AF65-F5344CB8AC3E}">
        <p14:creationId xmlns:p14="http://schemas.microsoft.com/office/powerpoint/2010/main" val="42796625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8621ed1-ae24-4a21-b80a-89d572d87e72">
      <Terms xmlns="http://schemas.microsoft.com/office/infopath/2007/PartnerControls"/>
    </lcf76f155ced4ddcb4097134ff3c332f>
    <TaxCatchAll xmlns="c9b645eb-e6fe-4b35-9d45-bd7394162d2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B57862AA191F54AA52D5C0E2D7CEB1F" ma:contentTypeVersion="10" ma:contentTypeDescription="Create a new document." ma:contentTypeScope="" ma:versionID="c4701db5f4a405b5075fcaf4a161effc">
  <xsd:schema xmlns:xsd="http://www.w3.org/2001/XMLSchema" xmlns:xs="http://www.w3.org/2001/XMLSchema" xmlns:p="http://schemas.microsoft.com/office/2006/metadata/properties" xmlns:ns2="98621ed1-ae24-4a21-b80a-89d572d87e72" xmlns:ns3="c9b645eb-e6fe-4b35-9d45-bd7394162d21" targetNamespace="http://schemas.microsoft.com/office/2006/metadata/properties" ma:root="true" ma:fieldsID="a24117f40ff39982805e5b34d505a45f" ns2:_="" ns3:_="">
    <xsd:import namespace="98621ed1-ae24-4a21-b80a-89d572d87e72"/>
    <xsd:import namespace="c9b645eb-e6fe-4b35-9d45-bd7394162d2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621ed1-ae24-4a21-b80a-89d572d87e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d12074c-465b-416e-9d23-57714290b90f"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9b645eb-e6fe-4b35-9d45-bd7394162d2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cb2c372-95c0-40b3-bff4-85b80379a6b7}" ma:internalName="TaxCatchAll" ma:showField="CatchAllData" ma:web="c9b645eb-e6fe-4b35-9d45-bd7394162d2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DCA87D-57B8-4510-9665-9E75299929F1}">
  <ds:schemaRefs>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 ds:uri="http://purl.org/dc/dcmitype/"/>
    <ds:schemaRef ds:uri="c9b645eb-e6fe-4b35-9d45-bd7394162d21"/>
    <ds:schemaRef ds:uri="98621ed1-ae24-4a21-b80a-89d572d87e72"/>
    <ds:schemaRef ds:uri="http://purl.org/dc/terms/"/>
    <ds:schemaRef ds:uri="http://purl.org/dc/elements/1.1/"/>
  </ds:schemaRefs>
</ds:datastoreItem>
</file>

<file path=customXml/itemProps2.xml><?xml version="1.0" encoding="utf-8"?>
<ds:datastoreItem xmlns:ds="http://schemas.openxmlformats.org/officeDocument/2006/customXml" ds:itemID="{CFBB685D-6988-492A-BD65-CEF42B10809E}">
  <ds:schemaRefs>
    <ds:schemaRef ds:uri="http://schemas.microsoft.com/sharepoint/v3/contenttype/forms"/>
  </ds:schemaRefs>
</ds:datastoreItem>
</file>

<file path=customXml/itemProps3.xml><?xml version="1.0" encoding="utf-8"?>
<ds:datastoreItem xmlns:ds="http://schemas.openxmlformats.org/officeDocument/2006/customXml" ds:itemID="{BDDFABCD-E61D-4C98-9315-A1FFA74317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621ed1-ae24-4a21-b80a-89d572d87e72"/>
    <ds:schemaRef ds:uri="c9b645eb-e6fe-4b35-9d45-bd7394162d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3262</TotalTime>
  <Words>411</Words>
  <Application>Microsoft Office PowerPoint</Application>
  <PresentationFormat>Widescreen</PresentationFormat>
  <Paragraphs>51</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PF BeauSans Pro</vt:lpstr>
      <vt:lpstr>Aptos</vt:lpstr>
      <vt:lpstr>Times New Roman</vt:lpstr>
      <vt:lpstr>Arial</vt:lpstr>
      <vt:lpstr>Calibri</vt:lpstr>
      <vt:lpstr>Tahoma</vt:lpstr>
      <vt:lpstr>Arial Narrow</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&amp; instructions for e-poster</dc:title>
  <dc:creator>Marinela Cvetanoska</dc:creator>
  <cp:lastModifiedBy>Marinela Cvetanoska</cp:lastModifiedBy>
  <cp:revision>58</cp:revision>
  <dcterms:created xsi:type="dcterms:W3CDTF">2025-07-07T08:04:39Z</dcterms:created>
  <dcterms:modified xsi:type="dcterms:W3CDTF">2026-09-09T10:46:00Z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0x0101005B57862AA191F54AA52D5C0E2D7CEB1F</vt:lpwstr>
  </property>
</Properties>
</file>