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emf" ContentType="image/x-emf"/>
  <Default Extension="jpeg" ContentType="image/jpeg"/>
  <Default Extension="rels" ContentType="application/vnd.openxmlformats-package.relationships+xml"/>
  <Default Extension="xml" ContentType="application/xml"/>
  <Default Extension="fntdata" ContentType="application/x-fontdata"/>
  <Default Extension="vml" ContentType="application/vnd.openxmlformats-officedocument.vmlDrawin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6"/>
  </p:notesMasterIdLst>
  <p:sldIdLst>
    <p:sldId id="287" r:id="rId5"/>
  </p:sldIdLst>
  <p:sldSz cx="12192000" cy="6858000"/>
  <p:notesSz cx="6858000" cy="9144000"/>
  <p:embeddedFontLst>
    <p:embeddedFont>
      <p:font typeface="PF BeauSans Pro" panose="02000800000000020004" charset="0"/>
      <p:bold r:id="rId7"/>
    </p:embeddedFont>
    <p:embeddedFont>
      <p:font typeface="Calibri" panose="020F0502020204030204" pitchFamily="34" charset="0"/>
      <p:regular r:id="rId8"/>
      <p:bold r:id="rId9"/>
      <p:italic r:id="rId10"/>
      <p:boldItalic r:id="rId11"/>
    </p:embeddedFont>
    <p:embeddedFont>
      <p:font typeface="Arial Narrow" panose="020B0606020202030204" pitchFamily="34" charset="0"/>
      <p:regular r:id="rId12"/>
      <p:bold r:id="rId13"/>
      <p:italic r:id="rId14"/>
      <p:boldItalic r:id="rId15"/>
    </p:embeddedFont>
  </p:embeddedFontLst>
  <p:defaultTextStyle>
    <a:defPPr>
      <a:defRPr lang="LID4096"/>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E4F6"/>
    <a:srgbClr val="E9F8E4"/>
    <a:srgbClr val="FFFFE7"/>
    <a:srgbClr val="33CC33"/>
    <a:srgbClr val="00CC00"/>
    <a:srgbClr val="FFFF99"/>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DAB0C13-1EF4-F9AC-C85E-1389668632C0}" v="1" dt="2026-04-13T20:20:36.88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showGuides="1">
      <p:cViewPr varScale="1">
        <p:scale>
          <a:sx n="103" d="100"/>
          <a:sy n="103" d="100"/>
        </p:scale>
        <p:origin x="114" y="10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13" Type="http://schemas.openxmlformats.org/officeDocument/2006/relationships/font" Target="fonts/font7.fntdata"/><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font" Target="fonts/font1.fntdata"/><Relationship Id="rId12" Type="http://schemas.openxmlformats.org/officeDocument/2006/relationships/font" Target="fonts/font6.fntdata"/><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font" Target="fonts/font5.fntdata"/><Relationship Id="rId5" Type="http://schemas.openxmlformats.org/officeDocument/2006/relationships/slide" Target="slides/slide1.xml"/><Relationship Id="rId15" Type="http://schemas.openxmlformats.org/officeDocument/2006/relationships/font" Target="fonts/font9.fntdata"/><Relationship Id="rId10" Type="http://schemas.openxmlformats.org/officeDocument/2006/relationships/font" Target="fonts/font4.fntdata"/><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font" Target="fonts/font3.fntdata"/><Relationship Id="rId14" Type="http://schemas.openxmlformats.org/officeDocument/2006/relationships/font" Target="fonts/font8.fntdata"/></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ID4096"/>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A33EEBE-6EF2-4A30-9BB5-ADF69B8FE442}" type="datetimeFigureOut">
              <a:rPr lang="LID4096" smtClean="0"/>
              <a:t>09/04/2026</a:t>
            </a:fld>
            <a:endParaRPr lang="LID4096"/>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LID4096"/>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LID4096"/>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F0BC0F-45C1-49E1-AA7C-ADC7CFB2B8EC}" type="slidenum">
              <a:rPr lang="LID4096" smtClean="0"/>
              <a:t>‹#›</a:t>
            </a:fld>
            <a:endParaRPr lang="LID4096"/>
          </a:p>
        </p:txBody>
      </p:sp>
    </p:spTree>
    <p:extLst>
      <p:ext uri="{BB962C8B-B14F-4D97-AF65-F5344CB8AC3E}">
        <p14:creationId xmlns:p14="http://schemas.microsoft.com/office/powerpoint/2010/main" val="19602682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AF77E-5340-6F11-CE59-0326DE43539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LID4096"/>
          </a:p>
        </p:txBody>
      </p:sp>
      <p:sp>
        <p:nvSpPr>
          <p:cNvPr id="3" name="Subtitle 2">
            <a:extLst>
              <a:ext uri="{FF2B5EF4-FFF2-40B4-BE49-F238E27FC236}">
                <a16:creationId xmlns:a16="http://schemas.microsoft.com/office/drawing/2014/main" id="{67D51601-841B-3FB4-453E-322FE9E60B4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LID4096"/>
          </a:p>
        </p:txBody>
      </p:sp>
      <p:sp>
        <p:nvSpPr>
          <p:cNvPr id="4" name="Date Placeholder 3">
            <a:extLst>
              <a:ext uri="{FF2B5EF4-FFF2-40B4-BE49-F238E27FC236}">
                <a16:creationId xmlns:a16="http://schemas.microsoft.com/office/drawing/2014/main" id="{D6F9D5A1-1825-3A6E-319A-6273FE062222}"/>
              </a:ext>
            </a:extLst>
          </p:cNvPr>
          <p:cNvSpPr>
            <a:spLocks noGrp="1"/>
          </p:cNvSpPr>
          <p:nvPr>
            <p:ph type="dt" sz="half" idx="10"/>
          </p:nvPr>
        </p:nvSpPr>
        <p:spPr/>
        <p:txBody>
          <a:bodyPr/>
          <a:lstStyle/>
          <a:p>
            <a:fld id="{B8AC25C7-462D-4C9E-B6CA-D24B18B0DD77}" type="datetimeFigureOut">
              <a:rPr lang="LID4096" smtClean="0"/>
              <a:t>09/04/2026</a:t>
            </a:fld>
            <a:endParaRPr lang="LID4096"/>
          </a:p>
        </p:txBody>
      </p:sp>
      <p:sp>
        <p:nvSpPr>
          <p:cNvPr id="5" name="Footer Placeholder 4">
            <a:extLst>
              <a:ext uri="{FF2B5EF4-FFF2-40B4-BE49-F238E27FC236}">
                <a16:creationId xmlns:a16="http://schemas.microsoft.com/office/drawing/2014/main" id="{000690C7-92D8-CD22-1096-92DFB1B8379E}"/>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14284CC3-2120-30CF-5C97-77E7D07C692A}"/>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326031778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676859-C160-F34C-C99E-FF6EB187DA9A}"/>
              </a:ext>
            </a:extLst>
          </p:cNvPr>
          <p:cNvSpPr>
            <a:spLocks noGrp="1"/>
          </p:cNvSpPr>
          <p:nvPr>
            <p:ph type="title"/>
          </p:nvPr>
        </p:nvSpPr>
        <p:spPr>
          <a:xfrm>
            <a:off x="838201" y="136525"/>
            <a:ext cx="10515600" cy="722270"/>
          </a:xfrm>
        </p:spPr>
        <p:txBody>
          <a:bodyPr>
            <a:normAutofit/>
          </a:bodyPr>
          <a:lstStyle>
            <a:lvl1pPr algn="ctr">
              <a:defRPr sz="3200" b="1">
                <a:solidFill>
                  <a:srgbClr val="0000FF"/>
                </a:solidFill>
              </a:defRPr>
            </a:lvl1pPr>
          </a:lstStyle>
          <a:p>
            <a:r>
              <a:rPr lang="en-US" dirty="0"/>
              <a:t>Click to edit Master title style</a:t>
            </a:r>
            <a:endParaRPr lang="LID4096" dirty="0"/>
          </a:p>
        </p:txBody>
      </p:sp>
      <p:sp>
        <p:nvSpPr>
          <p:cNvPr id="3" name="Content Placeholder 2">
            <a:extLst>
              <a:ext uri="{FF2B5EF4-FFF2-40B4-BE49-F238E27FC236}">
                <a16:creationId xmlns:a16="http://schemas.microsoft.com/office/drawing/2014/main" id="{A91A138E-9F02-7798-7745-90828C995241}"/>
              </a:ext>
            </a:extLst>
          </p:cNvPr>
          <p:cNvSpPr>
            <a:spLocks noGrp="1"/>
          </p:cNvSpPr>
          <p:nvPr>
            <p:ph idx="1"/>
          </p:nvPr>
        </p:nvSpPr>
        <p:spPr>
          <a:xfrm>
            <a:off x="838201" y="922639"/>
            <a:ext cx="10515600" cy="5254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663F3594-F10A-0CEE-9D12-49FBA78FDA64}"/>
              </a:ext>
            </a:extLst>
          </p:cNvPr>
          <p:cNvSpPr>
            <a:spLocks noGrp="1"/>
          </p:cNvSpPr>
          <p:nvPr>
            <p:ph type="dt" sz="half" idx="10"/>
          </p:nvPr>
        </p:nvSpPr>
        <p:spPr/>
        <p:txBody>
          <a:bodyPr/>
          <a:lstStyle/>
          <a:p>
            <a:fld id="{B8AC25C7-462D-4C9E-B6CA-D24B18B0DD77}" type="datetimeFigureOut">
              <a:rPr lang="LID4096" smtClean="0"/>
              <a:t>09/04/2026</a:t>
            </a:fld>
            <a:endParaRPr lang="LID4096"/>
          </a:p>
        </p:txBody>
      </p:sp>
      <p:sp>
        <p:nvSpPr>
          <p:cNvPr id="5" name="Footer Placeholder 4">
            <a:extLst>
              <a:ext uri="{FF2B5EF4-FFF2-40B4-BE49-F238E27FC236}">
                <a16:creationId xmlns:a16="http://schemas.microsoft.com/office/drawing/2014/main" id="{BAE583D6-7817-DBAD-5E7F-C3F027B54FB7}"/>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F567A904-59A1-2458-588A-82BBD09BC7FC}"/>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23539140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87688C-9A9E-7411-C1D1-0F1B1788BCC6}"/>
              </a:ext>
            </a:extLst>
          </p:cNvPr>
          <p:cNvSpPr>
            <a:spLocks noGrp="1"/>
          </p:cNvSpPr>
          <p:nvPr>
            <p:ph type="title"/>
          </p:nvPr>
        </p:nvSpPr>
        <p:spPr>
          <a:xfrm>
            <a:off x="831850" y="1709740"/>
            <a:ext cx="10515600" cy="2852737"/>
          </a:xfrm>
        </p:spPr>
        <p:txBody>
          <a:bodyPr anchor="b"/>
          <a:lstStyle>
            <a:lvl1pPr>
              <a:defRPr sz="6000"/>
            </a:lvl1pPr>
          </a:lstStyle>
          <a:p>
            <a:r>
              <a:rPr lang="en-US"/>
              <a:t>Click to edit Master title style</a:t>
            </a:r>
            <a:endParaRPr lang="LID4096"/>
          </a:p>
        </p:txBody>
      </p:sp>
      <p:sp>
        <p:nvSpPr>
          <p:cNvPr id="3" name="Text Placeholder 2">
            <a:extLst>
              <a:ext uri="{FF2B5EF4-FFF2-40B4-BE49-F238E27FC236}">
                <a16:creationId xmlns:a16="http://schemas.microsoft.com/office/drawing/2014/main" id="{AA8E937B-6C06-4E46-67F8-8BAB5F6F66C6}"/>
              </a:ext>
            </a:extLst>
          </p:cNvPr>
          <p:cNvSpPr>
            <a:spLocks noGrp="1"/>
          </p:cNvSpPr>
          <p:nvPr>
            <p:ph type="body" idx="1"/>
          </p:nvPr>
        </p:nvSpPr>
        <p:spPr>
          <a:xfrm>
            <a:off x="831850" y="4589465"/>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F4E0ACD-78FD-90A0-6364-691676E6E5F0}"/>
              </a:ext>
            </a:extLst>
          </p:cNvPr>
          <p:cNvSpPr>
            <a:spLocks noGrp="1"/>
          </p:cNvSpPr>
          <p:nvPr>
            <p:ph type="dt" sz="half" idx="10"/>
          </p:nvPr>
        </p:nvSpPr>
        <p:spPr/>
        <p:txBody>
          <a:bodyPr/>
          <a:lstStyle/>
          <a:p>
            <a:fld id="{B8AC25C7-462D-4C9E-B6CA-D24B18B0DD77}" type="datetimeFigureOut">
              <a:rPr lang="LID4096" smtClean="0"/>
              <a:t>09/04/2026</a:t>
            </a:fld>
            <a:endParaRPr lang="LID4096"/>
          </a:p>
        </p:txBody>
      </p:sp>
      <p:sp>
        <p:nvSpPr>
          <p:cNvPr id="5" name="Footer Placeholder 4">
            <a:extLst>
              <a:ext uri="{FF2B5EF4-FFF2-40B4-BE49-F238E27FC236}">
                <a16:creationId xmlns:a16="http://schemas.microsoft.com/office/drawing/2014/main" id="{DD0C16D6-807F-51C9-C8F9-987338EBFF80}"/>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3EF4CDB3-7FFF-0EC6-9ACD-A05CF1DBE44C}"/>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17036854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6A264-6464-B9B6-695C-545AE1F719E9}"/>
              </a:ext>
            </a:extLst>
          </p:cNvPr>
          <p:cNvSpPr>
            <a:spLocks noGrp="1"/>
          </p:cNvSpPr>
          <p:nvPr>
            <p:ph type="title"/>
          </p:nvPr>
        </p:nvSpPr>
        <p:spPr/>
        <p:txBody>
          <a:bodyPr/>
          <a:lstStyle/>
          <a:p>
            <a:r>
              <a:rPr lang="en-US"/>
              <a:t>Click to edit Master title style</a:t>
            </a:r>
            <a:endParaRPr lang="LID4096"/>
          </a:p>
        </p:txBody>
      </p:sp>
      <p:sp>
        <p:nvSpPr>
          <p:cNvPr id="3" name="Content Placeholder 2">
            <a:extLst>
              <a:ext uri="{FF2B5EF4-FFF2-40B4-BE49-F238E27FC236}">
                <a16:creationId xmlns:a16="http://schemas.microsoft.com/office/drawing/2014/main" id="{99D2097E-1979-3069-5BC7-083E01720E68}"/>
              </a:ext>
            </a:extLst>
          </p:cNvPr>
          <p:cNvSpPr>
            <a:spLocks noGrp="1"/>
          </p:cNvSpPr>
          <p:nvPr>
            <p:ph sz="half" idx="1"/>
          </p:nvPr>
        </p:nvSpPr>
        <p:spPr>
          <a:xfrm>
            <a:off x="838201"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Content Placeholder 3">
            <a:extLst>
              <a:ext uri="{FF2B5EF4-FFF2-40B4-BE49-F238E27FC236}">
                <a16:creationId xmlns:a16="http://schemas.microsoft.com/office/drawing/2014/main" id="{9110DE3A-9ABF-A311-CD9E-2F1D2E1476C7}"/>
              </a:ext>
            </a:extLst>
          </p:cNvPr>
          <p:cNvSpPr>
            <a:spLocks noGrp="1"/>
          </p:cNvSpPr>
          <p:nvPr>
            <p:ph sz="half" idx="2"/>
          </p:nvPr>
        </p:nvSpPr>
        <p:spPr>
          <a:xfrm>
            <a:off x="6172201"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5" name="Date Placeholder 4">
            <a:extLst>
              <a:ext uri="{FF2B5EF4-FFF2-40B4-BE49-F238E27FC236}">
                <a16:creationId xmlns:a16="http://schemas.microsoft.com/office/drawing/2014/main" id="{44A13B27-43B9-DBD1-6B1D-9AE649C4957F}"/>
              </a:ext>
            </a:extLst>
          </p:cNvPr>
          <p:cNvSpPr>
            <a:spLocks noGrp="1"/>
          </p:cNvSpPr>
          <p:nvPr>
            <p:ph type="dt" sz="half" idx="10"/>
          </p:nvPr>
        </p:nvSpPr>
        <p:spPr/>
        <p:txBody>
          <a:bodyPr/>
          <a:lstStyle/>
          <a:p>
            <a:fld id="{B8AC25C7-462D-4C9E-B6CA-D24B18B0DD77}" type="datetimeFigureOut">
              <a:rPr lang="LID4096" smtClean="0"/>
              <a:t>09/04/2026</a:t>
            </a:fld>
            <a:endParaRPr lang="LID4096"/>
          </a:p>
        </p:txBody>
      </p:sp>
      <p:sp>
        <p:nvSpPr>
          <p:cNvPr id="6" name="Footer Placeholder 5">
            <a:extLst>
              <a:ext uri="{FF2B5EF4-FFF2-40B4-BE49-F238E27FC236}">
                <a16:creationId xmlns:a16="http://schemas.microsoft.com/office/drawing/2014/main" id="{550FCCB0-0D0D-36AD-6A6B-7299BE0DA670}"/>
              </a:ext>
            </a:extLst>
          </p:cNvPr>
          <p:cNvSpPr>
            <a:spLocks noGrp="1"/>
          </p:cNvSpPr>
          <p:nvPr>
            <p:ph type="ftr" sz="quarter" idx="11"/>
          </p:nvPr>
        </p:nvSpPr>
        <p:spPr/>
        <p:txBody>
          <a:bodyPr/>
          <a:lstStyle/>
          <a:p>
            <a:endParaRPr lang="LID4096"/>
          </a:p>
        </p:txBody>
      </p:sp>
      <p:sp>
        <p:nvSpPr>
          <p:cNvPr id="7" name="Slide Number Placeholder 6">
            <a:extLst>
              <a:ext uri="{FF2B5EF4-FFF2-40B4-BE49-F238E27FC236}">
                <a16:creationId xmlns:a16="http://schemas.microsoft.com/office/drawing/2014/main" id="{DB9FD1D2-86E7-DDB4-3552-591293DA7D85}"/>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21445373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1673B8-0BCF-8E8A-7C8E-73BAD281E8C3}"/>
              </a:ext>
            </a:extLst>
          </p:cNvPr>
          <p:cNvSpPr>
            <a:spLocks noGrp="1"/>
          </p:cNvSpPr>
          <p:nvPr>
            <p:ph type="title"/>
          </p:nvPr>
        </p:nvSpPr>
        <p:spPr>
          <a:xfrm>
            <a:off x="839789" y="365127"/>
            <a:ext cx="10515600" cy="1325563"/>
          </a:xfrm>
        </p:spPr>
        <p:txBody>
          <a:bodyPr/>
          <a:lstStyle/>
          <a:p>
            <a:r>
              <a:rPr lang="en-US"/>
              <a:t>Click to edit Master title style</a:t>
            </a:r>
            <a:endParaRPr lang="LID4096"/>
          </a:p>
        </p:txBody>
      </p:sp>
      <p:sp>
        <p:nvSpPr>
          <p:cNvPr id="3" name="Text Placeholder 2">
            <a:extLst>
              <a:ext uri="{FF2B5EF4-FFF2-40B4-BE49-F238E27FC236}">
                <a16:creationId xmlns:a16="http://schemas.microsoft.com/office/drawing/2014/main" id="{5C84C5B5-66E1-0359-09D4-6E762927BEE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CADDE67-8883-9B5A-70F3-F9A1AFDFE76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5" name="Text Placeholder 4">
            <a:extLst>
              <a:ext uri="{FF2B5EF4-FFF2-40B4-BE49-F238E27FC236}">
                <a16:creationId xmlns:a16="http://schemas.microsoft.com/office/drawing/2014/main" id="{524FABE1-0E9A-A67C-F652-1EF262C0E44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1AD8E88-C558-4C0E-1DB9-AAEC5EA86F2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7" name="Date Placeholder 6">
            <a:extLst>
              <a:ext uri="{FF2B5EF4-FFF2-40B4-BE49-F238E27FC236}">
                <a16:creationId xmlns:a16="http://schemas.microsoft.com/office/drawing/2014/main" id="{969A0B7D-FC87-D8E0-416B-6A46CB76C620}"/>
              </a:ext>
            </a:extLst>
          </p:cNvPr>
          <p:cNvSpPr>
            <a:spLocks noGrp="1"/>
          </p:cNvSpPr>
          <p:nvPr>
            <p:ph type="dt" sz="half" idx="10"/>
          </p:nvPr>
        </p:nvSpPr>
        <p:spPr/>
        <p:txBody>
          <a:bodyPr/>
          <a:lstStyle/>
          <a:p>
            <a:fld id="{B8AC25C7-462D-4C9E-B6CA-D24B18B0DD77}" type="datetimeFigureOut">
              <a:rPr lang="LID4096" smtClean="0"/>
              <a:t>09/04/2026</a:t>
            </a:fld>
            <a:endParaRPr lang="LID4096"/>
          </a:p>
        </p:txBody>
      </p:sp>
      <p:sp>
        <p:nvSpPr>
          <p:cNvPr id="8" name="Footer Placeholder 7">
            <a:extLst>
              <a:ext uri="{FF2B5EF4-FFF2-40B4-BE49-F238E27FC236}">
                <a16:creationId xmlns:a16="http://schemas.microsoft.com/office/drawing/2014/main" id="{8D4B7372-E042-6815-8C56-6E8E29FCABA6}"/>
              </a:ext>
            </a:extLst>
          </p:cNvPr>
          <p:cNvSpPr>
            <a:spLocks noGrp="1"/>
          </p:cNvSpPr>
          <p:nvPr>
            <p:ph type="ftr" sz="quarter" idx="11"/>
          </p:nvPr>
        </p:nvSpPr>
        <p:spPr/>
        <p:txBody>
          <a:bodyPr/>
          <a:lstStyle/>
          <a:p>
            <a:endParaRPr lang="LID4096"/>
          </a:p>
        </p:txBody>
      </p:sp>
      <p:sp>
        <p:nvSpPr>
          <p:cNvPr id="9" name="Slide Number Placeholder 8">
            <a:extLst>
              <a:ext uri="{FF2B5EF4-FFF2-40B4-BE49-F238E27FC236}">
                <a16:creationId xmlns:a16="http://schemas.microsoft.com/office/drawing/2014/main" id="{5918FF73-8CF6-7F85-C3AF-24B6879DE657}"/>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25596696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8CE4D-48AB-7A0F-7AA8-E55BEA0D5CC4}"/>
              </a:ext>
            </a:extLst>
          </p:cNvPr>
          <p:cNvSpPr>
            <a:spLocks noGrp="1"/>
          </p:cNvSpPr>
          <p:nvPr>
            <p:ph type="title"/>
          </p:nvPr>
        </p:nvSpPr>
        <p:spPr/>
        <p:txBody>
          <a:bodyPr/>
          <a:lstStyle/>
          <a:p>
            <a:r>
              <a:rPr lang="en-US"/>
              <a:t>Click to edit Master title style</a:t>
            </a:r>
            <a:endParaRPr lang="LID4096"/>
          </a:p>
        </p:txBody>
      </p:sp>
      <p:sp>
        <p:nvSpPr>
          <p:cNvPr id="3" name="Date Placeholder 2">
            <a:extLst>
              <a:ext uri="{FF2B5EF4-FFF2-40B4-BE49-F238E27FC236}">
                <a16:creationId xmlns:a16="http://schemas.microsoft.com/office/drawing/2014/main" id="{13AFDDFD-D6BC-3BB6-F329-738F3282F194}"/>
              </a:ext>
            </a:extLst>
          </p:cNvPr>
          <p:cNvSpPr>
            <a:spLocks noGrp="1"/>
          </p:cNvSpPr>
          <p:nvPr>
            <p:ph type="dt" sz="half" idx="10"/>
          </p:nvPr>
        </p:nvSpPr>
        <p:spPr/>
        <p:txBody>
          <a:bodyPr/>
          <a:lstStyle/>
          <a:p>
            <a:fld id="{B8AC25C7-462D-4C9E-B6CA-D24B18B0DD77}" type="datetimeFigureOut">
              <a:rPr lang="LID4096" smtClean="0"/>
              <a:t>09/04/2026</a:t>
            </a:fld>
            <a:endParaRPr lang="LID4096"/>
          </a:p>
        </p:txBody>
      </p:sp>
      <p:sp>
        <p:nvSpPr>
          <p:cNvPr id="4" name="Footer Placeholder 3">
            <a:extLst>
              <a:ext uri="{FF2B5EF4-FFF2-40B4-BE49-F238E27FC236}">
                <a16:creationId xmlns:a16="http://schemas.microsoft.com/office/drawing/2014/main" id="{41C91AC4-195C-C6AE-BE11-D3159C67360B}"/>
              </a:ext>
            </a:extLst>
          </p:cNvPr>
          <p:cNvSpPr>
            <a:spLocks noGrp="1"/>
          </p:cNvSpPr>
          <p:nvPr>
            <p:ph type="ftr" sz="quarter" idx="11"/>
          </p:nvPr>
        </p:nvSpPr>
        <p:spPr/>
        <p:txBody>
          <a:bodyPr/>
          <a:lstStyle/>
          <a:p>
            <a:endParaRPr lang="LID4096"/>
          </a:p>
        </p:txBody>
      </p:sp>
      <p:sp>
        <p:nvSpPr>
          <p:cNvPr id="5" name="Slide Number Placeholder 4">
            <a:extLst>
              <a:ext uri="{FF2B5EF4-FFF2-40B4-BE49-F238E27FC236}">
                <a16:creationId xmlns:a16="http://schemas.microsoft.com/office/drawing/2014/main" id="{5A3A1460-14CF-D3C6-4335-9C7375B36BDC}"/>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41853488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5B7AF1A-805F-E135-E9F7-712DADA68396}"/>
              </a:ext>
            </a:extLst>
          </p:cNvPr>
          <p:cNvSpPr>
            <a:spLocks noGrp="1"/>
          </p:cNvSpPr>
          <p:nvPr>
            <p:ph type="dt" sz="half" idx="10"/>
          </p:nvPr>
        </p:nvSpPr>
        <p:spPr/>
        <p:txBody>
          <a:bodyPr/>
          <a:lstStyle/>
          <a:p>
            <a:fld id="{B8AC25C7-462D-4C9E-B6CA-D24B18B0DD77}" type="datetimeFigureOut">
              <a:rPr lang="LID4096" smtClean="0"/>
              <a:t>09/04/2026</a:t>
            </a:fld>
            <a:endParaRPr lang="LID4096"/>
          </a:p>
        </p:txBody>
      </p:sp>
      <p:sp>
        <p:nvSpPr>
          <p:cNvPr id="3" name="Footer Placeholder 2">
            <a:extLst>
              <a:ext uri="{FF2B5EF4-FFF2-40B4-BE49-F238E27FC236}">
                <a16:creationId xmlns:a16="http://schemas.microsoft.com/office/drawing/2014/main" id="{D68C5015-6E82-E204-0F64-A62E0B2E4AFF}"/>
              </a:ext>
            </a:extLst>
          </p:cNvPr>
          <p:cNvSpPr>
            <a:spLocks noGrp="1"/>
          </p:cNvSpPr>
          <p:nvPr>
            <p:ph type="ftr" sz="quarter" idx="11"/>
          </p:nvPr>
        </p:nvSpPr>
        <p:spPr/>
        <p:txBody>
          <a:bodyPr/>
          <a:lstStyle/>
          <a:p>
            <a:endParaRPr lang="LID4096"/>
          </a:p>
        </p:txBody>
      </p:sp>
      <p:sp>
        <p:nvSpPr>
          <p:cNvPr id="4" name="Slide Number Placeholder 3">
            <a:extLst>
              <a:ext uri="{FF2B5EF4-FFF2-40B4-BE49-F238E27FC236}">
                <a16:creationId xmlns:a16="http://schemas.microsoft.com/office/drawing/2014/main" id="{4B3DDD6C-E1EA-7C92-CB16-0D46A3AEA574}"/>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23689011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274AA7-30B2-4926-2F0F-9548011A9270}"/>
              </a:ext>
            </a:extLst>
          </p:cNvPr>
          <p:cNvSpPr>
            <a:spLocks noGrp="1"/>
          </p:cNvSpPr>
          <p:nvPr>
            <p:ph type="title"/>
          </p:nvPr>
        </p:nvSpPr>
        <p:spPr>
          <a:xfrm>
            <a:off x="839789" y="457200"/>
            <a:ext cx="3932238" cy="1600200"/>
          </a:xfrm>
        </p:spPr>
        <p:txBody>
          <a:bodyPr anchor="b"/>
          <a:lstStyle>
            <a:lvl1pPr>
              <a:defRPr sz="3200"/>
            </a:lvl1pPr>
          </a:lstStyle>
          <a:p>
            <a:r>
              <a:rPr lang="en-US"/>
              <a:t>Click to edit Master title style</a:t>
            </a:r>
            <a:endParaRPr lang="LID4096"/>
          </a:p>
        </p:txBody>
      </p:sp>
      <p:sp>
        <p:nvSpPr>
          <p:cNvPr id="3" name="Content Placeholder 2">
            <a:extLst>
              <a:ext uri="{FF2B5EF4-FFF2-40B4-BE49-F238E27FC236}">
                <a16:creationId xmlns:a16="http://schemas.microsoft.com/office/drawing/2014/main" id="{71991D22-00F3-DB8E-BE46-ADE46647ACD0}"/>
              </a:ext>
            </a:extLst>
          </p:cNvPr>
          <p:cNvSpPr>
            <a:spLocks noGrp="1"/>
          </p:cNvSpPr>
          <p:nvPr>
            <p:ph idx="1"/>
          </p:nvPr>
        </p:nvSpPr>
        <p:spPr>
          <a:xfrm>
            <a:off x="5183188" y="987427"/>
            <a:ext cx="617220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Text Placeholder 3">
            <a:extLst>
              <a:ext uri="{FF2B5EF4-FFF2-40B4-BE49-F238E27FC236}">
                <a16:creationId xmlns:a16="http://schemas.microsoft.com/office/drawing/2014/main" id="{667D6925-84A6-D555-9FB1-CC2DBB79343C}"/>
              </a:ext>
            </a:extLst>
          </p:cNvPr>
          <p:cNvSpPr>
            <a:spLocks noGrp="1"/>
          </p:cNvSpPr>
          <p:nvPr>
            <p:ph type="body" sz="half" idx="2"/>
          </p:nvPr>
        </p:nvSpPr>
        <p:spPr>
          <a:xfrm>
            <a:off x="839789" y="2057400"/>
            <a:ext cx="393223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EB048FE-D7B4-19D5-1850-4C484D850977}"/>
              </a:ext>
            </a:extLst>
          </p:cNvPr>
          <p:cNvSpPr>
            <a:spLocks noGrp="1"/>
          </p:cNvSpPr>
          <p:nvPr>
            <p:ph type="dt" sz="half" idx="10"/>
          </p:nvPr>
        </p:nvSpPr>
        <p:spPr/>
        <p:txBody>
          <a:bodyPr/>
          <a:lstStyle/>
          <a:p>
            <a:fld id="{B8AC25C7-462D-4C9E-B6CA-D24B18B0DD77}" type="datetimeFigureOut">
              <a:rPr lang="LID4096" smtClean="0"/>
              <a:t>09/04/2026</a:t>
            </a:fld>
            <a:endParaRPr lang="LID4096"/>
          </a:p>
        </p:txBody>
      </p:sp>
      <p:sp>
        <p:nvSpPr>
          <p:cNvPr id="6" name="Footer Placeholder 5">
            <a:extLst>
              <a:ext uri="{FF2B5EF4-FFF2-40B4-BE49-F238E27FC236}">
                <a16:creationId xmlns:a16="http://schemas.microsoft.com/office/drawing/2014/main" id="{3C448EF6-B87D-50BB-E2B1-73596E46098C}"/>
              </a:ext>
            </a:extLst>
          </p:cNvPr>
          <p:cNvSpPr>
            <a:spLocks noGrp="1"/>
          </p:cNvSpPr>
          <p:nvPr>
            <p:ph type="ftr" sz="quarter" idx="11"/>
          </p:nvPr>
        </p:nvSpPr>
        <p:spPr/>
        <p:txBody>
          <a:bodyPr/>
          <a:lstStyle/>
          <a:p>
            <a:endParaRPr lang="LID4096"/>
          </a:p>
        </p:txBody>
      </p:sp>
      <p:sp>
        <p:nvSpPr>
          <p:cNvPr id="7" name="Slide Number Placeholder 6">
            <a:extLst>
              <a:ext uri="{FF2B5EF4-FFF2-40B4-BE49-F238E27FC236}">
                <a16:creationId xmlns:a16="http://schemas.microsoft.com/office/drawing/2014/main" id="{D3A19D42-8020-454D-D017-37290324F15B}"/>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39968536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4B420-F969-6052-6ACB-01A0DBCB4252}"/>
              </a:ext>
            </a:extLst>
          </p:cNvPr>
          <p:cNvSpPr>
            <a:spLocks noGrp="1"/>
          </p:cNvSpPr>
          <p:nvPr>
            <p:ph type="title"/>
          </p:nvPr>
        </p:nvSpPr>
        <p:spPr>
          <a:xfrm>
            <a:off x="839789" y="457200"/>
            <a:ext cx="3932238" cy="1600200"/>
          </a:xfrm>
        </p:spPr>
        <p:txBody>
          <a:bodyPr anchor="b"/>
          <a:lstStyle>
            <a:lvl1pPr>
              <a:defRPr sz="3200"/>
            </a:lvl1pPr>
          </a:lstStyle>
          <a:p>
            <a:r>
              <a:rPr lang="en-US"/>
              <a:t>Click to edit Master title style</a:t>
            </a:r>
            <a:endParaRPr lang="LID4096"/>
          </a:p>
        </p:txBody>
      </p:sp>
      <p:sp>
        <p:nvSpPr>
          <p:cNvPr id="3" name="Picture Placeholder 2">
            <a:extLst>
              <a:ext uri="{FF2B5EF4-FFF2-40B4-BE49-F238E27FC236}">
                <a16:creationId xmlns:a16="http://schemas.microsoft.com/office/drawing/2014/main" id="{EA9229F8-87BB-A5CC-A1C2-8F2E5A868BE1}"/>
              </a:ext>
            </a:extLst>
          </p:cNvPr>
          <p:cNvSpPr>
            <a:spLocks noGrp="1"/>
          </p:cNvSpPr>
          <p:nvPr>
            <p:ph type="pic" idx="1"/>
          </p:nvPr>
        </p:nvSpPr>
        <p:spPr>
          <a:xfrm>
            <a:off x="5183188" y="987427"/>
            <a:ext cx="6172201"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ID4096"/>
          </a:p>
        </p:txBody>
      </p:sp>
      <p:sp>
        <p:nvSpPr>
          <p:cNvPr id="4" name="Text Placeholder 3">
            <a:extLst>
              <a:ext uri="{FF2B5EF4-FFF2-40B4-BE49-F238E27FC236}">
                <a16:creationId xmlns:a16="http://schemas.microsoft.com/office/drawing/2014/main" id="{54B7576A-4E47-781F-75D0-3D3CEF74C616}"/>
              </a:ext>
            </a:extLst>
          </p:cNvPr>
          <p:cNvSpPr>
            <a:spLocks noGrp="1"/>
          </p:cNvSpPr>
          <p:nvPr>
            <p:ph type="body" sz="half" idx="2"/>
          </p:nvPr>
        </p:nvSpPr>
        <p:spPr>
          <a:xfrm>
            <a:off x="839789" y="2057400"/>
            <a:ext cx="393223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1727B3-A6CF-EDD1-1D20-3AAF25B48096}"/>
              </a:ext>
            </a:extLst>
          </p:cNvPr>
          <p:cNvSpPr>
            <a:spLocks noGrp="1"/>
          </p:cNvSpPr>
          <p:nvPr>
            <p:ph type="dt" sz="half" idx="10"/>
          </p:nvPr>
        </p:nvSpPr>
        <p:spPr/>
        <p:txBody>
          <a:bodyPr/>
          <a:lstStyle/>
          <a:p>
            <a:fld id="{B8AC25C7-462D-4C9E-B6CA-D24B18B0DD77}" type="datetimeFigureOut">
              <a:rPr lang="LID4096" smtClean="0"/>
              <a:t>09/04/2026</a:t>
            </a:fld>
            <a:endParaRPr lang="LID4096"/>
          </a:p>
        </p:txBody>
      </p:sp>
      <p:sp>
        <p:nvSpPr>
          <p:cNvPr id="6" name="Footer Placeholder 5">
            <a:extLst>
              <a:ext uri="{FF2B5EF4-FFF2-40B4-BE49-F238E27FC236}">
                <a16:creationId xmlns:a16="http://schemas.microsoft.com/office/drawing/2014/main" id="{83E6A1B4-B1EC-00B3-146F-8FC5D44D8E26}"/>
              </a:ext>
            </a:extLst>
          </p:cNvPr>
          <p:cNvSpPr>
            <a:spLocks noGrp="1"/>
          </p:cNvSpPr>
          <p:nvPr>
            <p:ph type="ftr" sz="quarter" idx="11"/>
          </p:nvPr>
        </p:nvSpPr>
        <p:spPr/>
        <p:txBody>
          <a:bodyPr/>
          <a:lstStyle/>
          <a:p>
            <a:endParaRPr lang="LID4096"/>
          </a:p>
        </p:txBody>
      </p:sp>
      <p:sp>
        <p:nvSpPr>
          <p:cNvPr id="7" name="Slide Number Placeholder 6">
            <a:extLst>
              <a:ext uri="{FF2B5EF4-FFF2-40B4-BE49-F238E27FC236}">
                <a16:creationId xmlns:a16="http://schemas.microsoft.com/office/drawing/2014/main" id="{6635DC63-C252-48B2-BDD6-F149BB28B6F5}"/>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11867954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F5FB19-4B06-A891-F98F-5E08CB1A9B47}"/>
              </a:ext>
            </a:extLst>
          </p:cNvPr>
          <p:cNvSpPr>
            <a:spLocks noGrp="1"/>
          </p:cNvSpPr>
          <p:nvPr>
            <p:ph type="title"/>
          </p:nvPr>
        </p:nvSpPr>
        <p:spPr/>
        <p:txBody>
          <a:bodyPr/>
          <a:lstStyle/>
          <a:p>
            <a:r>
              <a:rPr lang="en-US"/>
              <a:t>Click to edit Master title style</a:t>
            </a:r>
            <a:endParaRPr lang="LID4096"/>
          </a:p>
        </p:txBody>
      </p:sp>
      <p:sp>
        <p:nvSpPr>
          <p:cNvPr id="3" name="Vertical Text Placeholder 2">
            <a:extLst>
              <a:ext uri="{FF2B5EF4-FFF2-40B4-BE49-F238E27FC236}">
                <a16:creationId xmlns:a16="http://schemas.microsoft.com/office/drawing/2014/main" id="{D666DBCD-6428-8D93-355D-5DF1689DD2C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E5C0DA6A-C08B-B3F6-E93C-E7BBA016F78C}"/>
              </a:ext>
            </a:extLst>
          </p:cNvPr>
          <p:cNvSpPr>
            <a:spLocks noGrp="1"/>
          </p:cNvSpPr>
          <p:nvPr>
            <p:ph type="dt" sz="half" idx="10"/>
          </p:nvPr>
        </p:nvSpPr>
        <p:spPr/>
        <p:txBody>
          <a:bodyPr/>
          <a:lstStyle/>
          <a:p>
            <a:fld id="{B8AC25C7-462D-4C9E-B6CA-D24B18B0DD77}" type="datetimeFigureOut">
              <a:rPr lang="LID4096" smtClean="0"/>
              <a:t>09/04/2026</a:t>
            </a:fld>
            <a:endParaRPr lang="LID4096"/>
          </a:p>
        </p:txBody>
      </p:sp>
      <p:sp>
        <p:nvSpPr>
          <p:cNvPr id="5" name="Footer Placeholder 4">
            <a:extLst>
              <a:ext uri="{FF2B5EF4-FFF2-40B4-BE49-F238E27FC236}">
                <a16:creationId xmlns:a16="http://schemas.microsoft.com/office/drawing/2014/main" id="{F7488850-CD14-19F5-4EC1-E7C240ACC16D}"/>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0A18CD6D-B615-15DC-F144-55EB749D4FD0}"/>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32842025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D54B3E7-A7A3-4B87-7DED-801B9082C6A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LID4096"/>
          </a:p>
        </p:txBody>
      </p:sp>
      <p:sp>
        <p:nvSpPr>
          <p:cNvPr id="3" name="Vertical Text Placeholder 2">
            <a:extLst>
              <a:ext uri="{FF2B5EF4-FFF2-40B4-BE49-F238E27FC236}">
                <a16:creationId xmlns:a16="http://schemas.microsoft.com/office/drawing/2014/main" id="{DF2F6281-F388-344C-DE81-1ACE578A24E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E51FE492-B181-7B51-FAE1-39CE71A2D7BA}"/>
              </a:ext>
            </a:extLst>
          </p:cNvPr>
          <p:cNvSpPr>
            <a:spLocks noGrp="1"/>
          </p:cNvSpPr>
          <p:nvPr>
            <p:ph type="dt" sz="half" idx="10"/>
          </p:nvPr>
        </p:nvSpPr>
        <p:spPr/>
        <p:txBody>
          <a:bodyPr/>
          <a:lstStyle/>
          <a:p>
            <a:fld id="{B8AC25C7-462D-4C9E-B6CA-D24B18B0DD77}" type="datetimeFigureOut">
              <a:rPr lang="LID4096" smtClean="0"/>
              <a:t>09/04/2026</a:t>
            </a:fld>
            <a:endParaRPr lang="LID4096"/>
          </a:p>
        </p:txBody>
      </p:sp>
      <p:sp>
        <p:nvSpPr>
          <p:cNvPr id="5" name="Footer Placeholder 4">
            <a:extLst>
              <a:ext uri="{FF2B5EF4-FFF2-40B4-BE49-F238E27FC236}">
                <a16:creationId xmlns:a16="http://schemas.microsoft.com/office/drawing/2014/main" id="{2D34FB65-CB6D-ABC8-027C-7017BA18EDDC}"/>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7BDC1C15-80CC-801E-67F8-2BEA62AC69F7}"/>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33199511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309192"/>
            <a:ext cx="11360800" cy="763600"/>
          </a:xfrm>
          <a:prstGeom prst="rect">
            <a:avLst/>
          </a:prstGeom>
        </p:spPr>
        <p:txBody>
          <a:bodyPr spcFirstLastPara="1" wrap="square" lIns="91425" tIns="91425" rIns="91425" bIns="91425" anchor="t" anchorCtr="0">
            <a:noAutofit/>
          </a:bodyPr>
          <a:lstStyle>
            <a:lvl1pPr lvl="0" algn="ctr">
              <a:spcBef>
                <a:spcPts val="0"/>
              </a:spcBef>
              <a:spcAft>
                <a:spcPts val="0"/>
              </a:spcAft>
              <a:buSzPts val="2800"/>
              <a:buNone/>
              <a:defRPr sz="3200">
                <a:solidFill>
                  <a:srgbClr val="0000FF"/>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dirty="0"/>
          </a:p>
        </p:txBody>
      </p:sp>
      <p:sp>
        <p:nvSpPr>
          <p:cNvPr id="18" name="Google Shape;18;p4"/>
          <p:cNvSpPr txBox="1">
            <a:spLocks noGrp="1"/>
          </p:cNvSpPr>
          <p:nvPr>
            <p:ph type="body" idx="1"/>
          </p:nvPr>
        </p:nvSpPr>
        <p:spPr>
          <a:xfrm>
            <a:off x="415600" y="1252461"/>
            <a:ext cx="11360800" cy="5296349"/>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Clr>
                <a:schemeClr val="tx1"/>
              </a:buClr>
              <a:buSzPts val="1800"/>
              <a:buFont typeface="Arial" panose="020B0604020202020204" pitchFamily="34" charset="0"/>
              <a:buChar char="•"/>
              <a:defRPr sz="3200">
                <a:solidFill>
                  <a:schemeClr val="tx1"/>
                </a:solidFill>
                <a:latin typeface="Arial" panose="020B0604020202020204" pitchFamily="34" charset="0"/>
                <a:cs typeface="Arial" panose="020B0604020202020204" pitchFamily="34" charset="0"/>
              </a:defRPr>
            </a:lvl1pPr>
            <a:lvl2pPr marL="1219170" lvl="1" indent="-423323">
              <a:spcBef>
                <a:spcPts val="0"/>
              </a:spcBef>
              <a:spcAft>
                <a:spcPts val="0"/>
              </a:spcAft>
              <a:buSzPts val="1400"/>
              <a:buChar char="○"/>
              <a:defRPr sz="2667">
                <a:solidFill>
                  <a:schemeClr val="tx1"/>
                </a:solidFill>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lang="sl-SI" dirty="0"/>
          </a:p>
          <a:p>
            <a:pPr lvl="1"/>
            <a:endParaRPr dirty="0"/>
          </a:p>
        </p:txBody>
      </p:sp>
    </p:spTree>
    <p:extLst>
      <p:ext uri="{BB962C8B-B14F-4D97-AF65-F5344CB8AC3E}">
        <p14:creationId xmlns:p14="http://schemas.microsoft.com/office/powerpoint/2010/main" val="1907367096"/>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98C86FD-10A5-9206-D22C-3A1632D54359}"/>
              </a:ext>
            </a:extLst>
          </p:cNvPr>
          <p:cNvSpPr>
            <a:spLocks noGrp="1"/>
          </p:cNvSpPr>
          <p:nvPr>
            <p:ph type="title"/>
          </p:nvPr>
        </p:nvSpPr>
        <p:spPr>
          <a:xfrm>
            <a:off x="838201" y="365127"/>
            <a:ext cx="10515600" cy="1325563"/>
          </a:xfrm>
          <a:prstGeom prst="rect">
            <a:avLst/>
          </a:prstGeom>
        </p:spPr>
        <p:txBody>
          <a:bodyPr vert="horz" lIns="91440" tIns="45720" rIns="91440" bIns="45720" rtlCol="0" anchor="ctr">
            <a:normAutofit/>
          </a:bodyPr>
          <a:lstStyle/>
          <a:p>
            <a:r>
              <a:rPr lang="en-US"/>
              <a:t>Click to edit Master title style</a:t>
            </a:r>
            <a:endParaRPr lang="LID4096"/>
          </a:p>
        </p:txBody>
      </p:sp>
      <p:sp>
        <p:nvSpPr>
          <p:cNvPr id="3" name="Text Placeholder 2">
            <a:extLst>
              <a:ext uri="{FF2B5EF4-FFF2-40B4-BE49-F238E27FC236}">
                <a16:creationId xmlns:a16="http://schemas.microsoft.com/office/drawing/2014/main" id="{BBFD8A61-EC12-DF5F-A81E-D8BA2A5D6F46}"/>
              </a:ext>
            </a:extLst>
          </p:cNvPr>
          <p:cNvSpPr>
            <a:spLocks noGrp="1"/>
          </p:cNvSpPr>
          <p:nvPr>
            <p:ph type="body" idx="1"/>
          </p:nvPr>
        </p:nvSpPr>
        <p:spPr>
          <a:xfrm>
            <a:off x="838201"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A66CB82E-A88B-B81D-92C7-3BE2647E137B}"/>
              </a:ext>
            </a:extLst>
          </p:cNvPr>
          <p:cNvSpPr>
            <a:spLocks noGrp="1"/>
          </p:cNvSpPr>
          <p:nvPr>
            <p:ph type="dt" sz="half" idx="2"/>
          </p:nvPr>
        </p:nvSpPr>
        <p:spPr>
          <a:xfrm>
            <a:off x="838201" y="6356352"/>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8AC25C7-462D-4C9E-B6CA-D24B18B0DD77}" type="datetimeFigureOut">
              <a:rPr lang="LID4096" smtClean="0"/>
              <a:t>09/04/2026</a:t>
            </a:fld>
            <a:endParaRPr lang="LID4096"/>
          </a:p>
        </p:txBody>
      </p:sp>
      <p:sp>
        <p:nvSpPr>
          <p:cNvPr id="5" name="Footer Placeholder 4">
            <a:extLst>
              <a:ext uri="{FF2B5EF4-FFF2-40B4-BE49-F238E27FC236}">
                <a16:creationId xmlns:a16="http://schemas.microsoft.com/office/drawing/2014/main" id="{AC53087C-A940-0184-425E-72131492575A}"/>
              </a:ext>
            </a:extLst>
          </p:cNvPr>
          <p:cNvSpPr>
            <a:spLocks noGrp="1"/>
          </p:cNvSpPr>
          <p:nvPr>
            <p:ph type="ftr" sz="quarter" idx="3"/>
          </p:nvPr>
        </p:nvSpPr>
        <p:spPr>
          <a:xfrm>
            <a:off x="4038601" y="6356352"/>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LID4096"/>
          </a:p>
        </p:txBody>
      </p:sp>
      <p:sp>
        <p:nvSpPr>
          <p:cNvPr id="6" name="Slide Number Placeholder 5">
            <a:extLst>
              <a:ext uri="{FF2B5EF4-FFF2-40B4-BE49-F238E27FC236}">
                <a16:creationId xmlns:a16="http://schemas.microsoft.com/office/drawing/2014/main" id="{2524BECD-0812-2265-FD01-D2C3340B07D3}"/>
              </a:ext>
            </a:extLst>
          </p:cNvPr>
          <p:cNvSpPr>
            <a:spLocks noGrp="1"/>
          </p:cNvSpPr>
          <p:nvPr>
            <p:ph type="sldNum" sz="quarter" idx="4"/>
          </p:nvPr>
        </p:nvSpPr>
        <p:spPr>
          <a:xfrm>
            <a:off x="8610601" y="6356352"/>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B863B7F-C974-40B7-90A7-729664DB1E8C}" type="slidenum">
              <a:rPr lang="LID4096" smtClean="0"/>
              <a:t>‹#›</a:t>
            </a:fld>
            <a:endParaRPr lang="LID4096"/>
          </a:p>
        </p:txBody>
      </p:sp>
    </p:spTree>
    <p:extLst>
      <p:ext uri="{BB962C8B-B14F-4D97-AF65-F5344CB8AC3E}">
        <p14:creationId xmlns:p14="http://schemas.microsoft.com/office/powerpoint/2010/main" val="34059454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ID4096"/>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13" Type="http://schemas.openxmlformats.org/officeDocument/2006/relationships/image" Target="../media/image10.png"/><Relationship Id="rId3" Type="http://schemas.openxmlformats.org/officeDocument/2006/relationships/image" Target="../media/image2.png"/><Relationship Id="rId7" Type="http://schemas.openxmlformats.org/officeDocument/2006/relationships/image" Target="../media/image6.jpeg"/><Relationship Id="rId12" Type="http://schemas.openxmlformats.org/officeDocument/2006/relationships/image" Target="../media/image1.wmf"/><Relationship Id="rId2" Type="http://schemas.openxmlformats.org/officeDocument/2006/relationships/slideLayout" Target="../slideLayouts/slideLayout2.xml"/><Relationship Id="rId16" Type="http://schemas.openxmlformats.org/officeDocument/2006/relationships/image" Target="../media/image13.png"/><Relationship Id="rId1" Type="http://schemas.openxmlformats.org/officeDocument/2006/relationships/vmlDrawing" Target="../drawings/vmlDrawing1.vml"/><Relationship Id="rId6" Type="http://schemas.openxmlformats.org/officeDocument/2006/relationships/image" Target="../media/image5.jpeg"/><Relationship Id="rId11" Type="http://schemas.openxmlformats.org/officeDocument/2006/relationships/oleObject" Target="../embeddings/oleObject1.bin"/><Relationship Id="rId5" Type="http://schemas.openxmlformats.org/officeDocument/2006/relationships/image" Target="../media/image4.emf"/><Relationship Id="rId15" Type="http://schemas.openxmlformats.org/officeDocument/2006/relationships/image" Target="../media/image12.png"/><Relationship Id="rId10" Type="http://schemas.openxmlformats.org/officeDocument/2006/relationships/image" Target="../media/image9.jpeg"/><Relationship Id="rId4" Type="http://schemas.openxmlformats.org/officeDocument/2006/relationships/image" Target="../media/image3.emf"/><Relationship Id="rId9" Type="http://schemas.openxmlformats.org/officeDocument/2006/relationships/image" Target="../media/image8.jpeg"/><Relationship Id="rId1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CC624DC-31BD-7165-7272-ECD7E54B2563}"/>
              </a:ext>
            </a:extLst>
          </p:cNvPr>
          <p:cNvSpPr/>
          <p:nvPr/>
        </p:nvSpPr>
        <p:spPr>
          <a:xfrm>
            <a:off x="0" y="55366"/>
            <a:ext cx="12120880" cy="338554"/>
          </a:xfrm>
          <a:prstGeom prst="rect">
            <a:avLst/>
          </a:prstGeom>
        </p:spPr>
        <p:txBody>
          <a:bodyPr wrap="square">
            <a:spAutoFit/>
          </a:bodyPr>
          <a:lstStyle/>
          <a:p>
            <a:pPr algn="ctr"/>
            <a:r>
              <a:rPr lang="en-US" sz="1600" dirty="0">
                <a:latin typeface="Arial Narrow" panose="020B0606020202030204" pitchFamily="34" charset="0"/>
              </a:rPr>
              <a:t>28</a:t>
            </a:r>
            <a:r>
              <a:rPr lang="en-US" sz="1600" baseline="30000" dirty="0">
                <a:latin typeface="Arial Narrow" panose="020B0606020202030204" pitchFamily="34" charset="0"/>
              </a:rPr>
              <a:t>th</a:t>
            </a:r>
            <a:r>
              <a:rPr lang="en-US" sz="1600" dirty="0">
                <a:latin typeface="Arial Narrow" panose="020B0606020202030204" pitchFamily="34" charset="0"/>
              </a:rPr>
              <a:t> Congress of SCTM, 23-26 September, </a:t>
            </a:r>
            <a:r>
              <a:rPr lang="en-US" sz="1600" dirty="0" err="1">
                <a:latin typeface="Arial Narrow" panose="020B0606020202030204" pitchFamily="34" charset="0"/>
              </a:rPr>
              <a:t>Ohrid</a:t>
            </a:r>
            <a:r>
              <a:rPr lang="en-US" sz="1600" dirty="0">
                <a:latin typeface="Arial Narrow" panose="020B0606020202030204" pitchFamily="34" charset="0"/>
              </a:rPr>
              <a:t>, Macedonia</a:t>
            </a:r>
            <a:endParaRPr lang="mk-MK" sz="1600" dirty="0">
              <a:latin typeface="Arial Narrow" panose="020B0606020202030204" pitchFamily="34" charset="0"/>
            </a:endParaRPr>
          </a:p>
        </p:txBody>
      </p:sp>
      <p:sp>
        <p:nvSpPr>
          <p:cNvPr id="5" name="AutoShape 5">
            <a:extLst>
              <a:ext uri="{FF2B5EF4-FFF2-40B4-BE49-F238E27FC236}">
                <a16:creationId xmlns:a16="http://schemas.microsoft.com/office/drawing/2014/main" id="{4664E66D-9ECA-4D2D-99A5-82BB6DAE0108}"/>
              </a:ext>
            </a:extLst>
          </p:cNvPr>
          <p:cNvSpPr>
            <a:spLocks noChangeArrowheads="1"/>
          </p:cNvSpPr>
          <p:nvPr/>
        </p:nvSpPr>
        <p:spPr bwMode="auto">
          <a:xfrm>
            <a:off x="-70696" y="288964"/>
            <a:ext cx="12191576" cy="783193"/>
          </a:xfrm>
          <a:prstGeom prst="roundRect">
            <a:avLst>
              <a:gd name="adj" fmla="val 16667"/>
            </a:avLst>
          </a:prstGeom>
          <a:noFill/>
          <a:ln>
            <a:noFill/>
          </a:ln>
          <a:effectLst/>
        </p:spPr>
        <p:txBody>
          <a:bodyPr wrap="square" anchor="ctr">
            <a:spAutoFit/>
          </a:bodyPr>
          <a:lstStyle>
            <a:lvl1pPr defTabSz="4011613">
              <a:defRPr>
                <a:solidFill>
                  <a:schemeClr val="tx1"/>
                </a:solidFill>
                <a:latin typeface="Arial" charset="0"/>
              </a:defRPr>
            </a:lvl1pPr>
            <a:lvl2pPr defTabSz="4011613">
              <a:defRPr>
                <a:solidFill>
                  <a:schemeClr val="tx1"/>
                </a:solidFill>
                <a:latin typeface="Arial" charset="0"/>
              </a:defRPr>
            </a:lvl2pPr>
            <a:lvl3pPr defTabSz="4011613">
              <a:defRPr>
                <a:solidFill>
                  <a:schemeClr val="tx1"/>
                </a:solidFill>
                <a:latin typeface="Arial" charset="0"/>
              </a:defRPr>
            </a:lvl3pPr>
            <a:lvl4pPr defTabSz="4011613">
              <a:defRPr>
                <a:solidFill>
                  <a:schemeClr val="tx1"/>
                </a:solidFill>
                <a:latin typeface="Arial" charset="0"/>
              </a:defRPr>
            </a:lvl4pPr>
            <a:lvl5pPr defTabSz="4011613">
              <a:defRPr>
                <a:solidFill>
                  <a:schemeClr val="tx1"/>
                </a:solidFill>
                <a:latin typeface="Arial" charset="0"/>
              </a:defRPr>
            </a:lvl5pPr>
            <a:lvl6pPr defTabSz="4011613" fontAlgn="base">
              <a:spcBef>
                <a:spcPct val="0"/>
              </a:spcBef>
              <a:spcAft>
                <a:spcPct val="0"/>
              </a:spcAft>
              <a:defRPr>
                <a:solidFill>
                  <a:schemeClr val="tx1"/>
                </a:solidFill>
                <a:latin typeface="Arial" charset="0"/>
              </a:defRPr>
            </a:lvl6pPr>
            <a:lvl7pPr defTabSz="4011613" fontAlgn="base">
              <a:spcBef>
                <a:spcPct val="0"/>
              </a:spcBef>
              <a:spcAft>
                <a:spcPct val="0"/>
              </a:spcAft>
              <a:defRPr>
                <a:solidFill>
                  <a:schemeClr val="tx1"/>
                </a:solidFill>
                <a:latin typeface="Arial" charset="0"/>
              </a:defRPr>
            </a:lvl7pPr>
            <a:lvl8pPr defTabSz="4011613" fontAlgn="base">
              <a:spcBef>
                <a:spcPct val="0"/>
              </a:spcBef>
              <a:spcAft>
                <a:spcPct val="0"/>
              </a:spcAft>
              <a:defRPr>
                <a:solidFill>
                  <a:schemeClr val="tx1"/>
                </a:solidFill>
                <a:latin typeface="Arial" charset="0"/>
              </a:defRPr>
            </a:lvl8pPr>
            <a:lvl9pPr defTabSz="4011613" fontAlgn="base">
              <a:spcBef>
                <a:spcPct val="0"/>
              </a:spcBef>
              <a:spcAft>
                <a:spcPct val="0"/>
              </a:spcAft>
              <a:defRPr>
                <a:solidFill>
                  <a:schemeClr val="tx1"/>
                </a:solidFill>
                <a:latin typeface="Arial" charset="0"/>
              </a:defRPr>
            </a:lvl9pPr>
          </a:lstStyle>
          <a:p>
            <a:pPr algn="ctr"/>
            <a:r>
              <a:rPr lang="en-US" sz="2000" b="1" cap="all" dirty="0">
                <a:solidFill>
                  <a:schemeClr val="accent5"/>
                </a:solidFill>
                <a:latin typeface="PF BeauSans Pro" panose="02000800000000020004" pitchFamily="2" charset="0"/>
                <a:cs typeface="Arial" panose="020B0604020202020204" pitchFamily="34" charset="0"/>
              </a:rPr>
              <a:t>INVESTIGATION OF THE HYDROPHOBICITY OF MODIFIED GLASS</a:t>
            </a:r>
          </a:p>
          <a:p>
            <a:pPr algn="ctr"/>
            <a:r>
              <a:rPr lang="en-US" sz="2000" b="1" cap="all" dirty="0">
                <a:solidFill>
                  <a:schemeClr val="accent5"/>
                </a:solidFill>
                <a:latin typeface="PF BeauSans Pro" panose="02000800000000020004" pitchFamily="2" charset="0"/>
                <a:cs typeface="Arial" panose="020B0604020202020204" pitchFamily="34" charset="0"/>
              </a:rPr>
              <a:t>IN GLASS–TEOS–HDTMS SANDWICH STRUCTURES</a:t>
            </a:r>
            <a:endParaRPr lang="en-US" sz="2000" b="1" cap="all" dirty="0">
              <a:solidFill>
                <a:schemeClr val="accent5"/>
              </a:solidFill>
              <a:highlight>
                <a:srgbClr val="FFFF00"/>
              </a:highlight>
              <a:latin typeface="PF BeauSans Pro" panose="02000800000000020004" pitchFamily="2" charset="0"/>
              <a:cs typeface="Arial" panose="020B0604020202020204" pitchFamily="34" charset="0"/>
            </a:endParaRPr>
          </a:p>
        </p:txBody>
      </p:sp>
      <p:sp>
        <p:nvSpPr>
          <p:cNvPr id="6" name="Rectangle 5">
            <a:extLst>
              <a:ext uri="{FF2B5EF4-FFF2-40B4-BE49-F238E27FC236}">
                <a16:creationId xmlns:a16="http://schemas.microsoft.com/office/drawing/2014/main" id="{59DB8E13-B0D6-0155-E563-7BA0028420C2}"/>
              </a:ext>
            </a:extLst>
          </p:cNvPr>
          <p:cNvSpPr>
            <a:spLocks noChangeArrowheads="1"/>
          </p:cNvSpPr>
          <p:nvPr/>
        </p:nvSpPr>
        <p:spPr bwMode="auto">
          <a:xfrm>
            <a:off x="0" y="970755"/>
            <a:ext cx="12192000" cy="523220"/>
          </a:xfrm>
          <a:prstGeom prst="rect">
            <a:avLst/>
          </a:prstGeom>
          <a:noFill/>
          <a:ln>
            <a:noFill/>
          </a:ln>
          <a:effectLst/>
        </p:spPr>
        <p:txBody>
          <a:bodyPr wrap="square">
            <a:spAutoFit/>
          </a:bodyPr>
          <a:lstStyle>
            <a:lvl1pPr defTabSz="4176713">
              <a:defRPr>
                <a:solidFill>
                  <a:schemeClr val="tx1"/>
                </a:solidFill>
                <a:latin typeface="Arial" charset="0"/>
              </a:defRPr>
            </a:lvl1pPr>
            <a:lvl2pPr defTabSz="4176713">
              <a:defRPr>
                <a:solidFill>
                  <a:schemeClr val="tx1"/>
                </a:solidFill>
                <a:latin typeface="Arial" charset="0"/>
              </a:defRPr>
            </a:lvl2pPr>
            <a:lvl3pPr defTabSz="4176713">
              <a:defRPr>
                <a:solidFill>
                  <a:schemeClr val="tx1"/>
                </a:solidFill>
                <a:latin typeface="Arial" charset="0"/>
              </a:defRPr>
            </a:lvl3pPr>
            <a:lvl4pPr defTabSz="4176713">
              <a:defRPr>
                <a:solidFill>
                  <a:schemeClr val="tx1"/>
                </a:solidFill>
                <a:latin typeface="Arial" charset="0"/>
              </a:defRPr>
            </a:lvl4pPr>
            <a:lvl5pPr defTabSz="4176713">
              <a:defRPr>
                <a:solidFill>
                  <a:schemeClr val="tx1"/>
                </a:solidFill>
                <a:latin typeface="Arial" charset="0"/>
              </a:defRPr>
            </a:lvl5pPr>
            <a:lvl6pPr defTabSz="4176713" fontAlgn="base">
              <a:spcBef>
                <a:spcPct val="0"/>
              </a:spcBef>
              <a:spcAft>
                <a:spcPct val="0"/>
              </a:spcAft>
              <a:defRPr>
                <a:solidFill>
                  <a:schemeClr val="tx1"/>
                </a:solidFill>
                <a:latin typeface="Arial" charset="0"/>
              </a:defRPr>
            </a:lvl6pPr>
            <a:lvl7pPr defTabSz="4176713" fontAlgn="base">
              <a:spcBef>
                <a:spcPct val="0"/>
              </a:spcBef>
              <a:spcAft>
                <a:spcPct val="0"/>
              </a:spcAft>
              <a:defRPr>
                <a:solidFill>
                  <a:schemeClr val="tx1"/>
                </a:solidFill>
                <a:latin typeface="Arial" charset="0"/>
              </a:defRPr>
            </a:lvl7pPr>
            <a:lvl8pPr defTabSz="4176713" fontAlgn="base">
              <a:spcBef>
                <a:spcPct val="0"/>
              </a:spcBef>
              <a:spcAft>
                <a:spcPct val="0"/>
              </a:spcAft>
              <a:defRPr>
                <a:solidFill>
                  <a:schemeClr val="tx1"/>
                </a:solidFill>
                <a:latin typeface="Arial" charset="0"/>
              </a:defRPr>
            </a:lvl8pPr>
            <a:lvl9pPr defTabSz="4176713" fontAlgn="base">
              <a:spcBef>
                <a:spcPct val="0"/>
              </a:spcBef>
              <a:spcAft>
                <a:spcPct val="0"/>
              </a:spcAft>
              <a:defRPr>
                <a:solidFill>
                  <a:schemeClr val="tx1"/>
                </a:solidFill>
                <a:latin typeface="Arial" charset="0"/>
              </a:defRPr>
            </a:lvl9pPr>
          </a:lstStyle>
          <a:p>
            <a:pPr algn="ctr"/>
            <a:r>
              <a:rPr lang="en-US" sz="1400" u="sng" dirty="0">
                <a:latin typeface="Arial Narrow" panose="020B0606020202030204" pitchFamily="34" charset="0"/>
                <a:cs typeface="Arial" panose="020B0604020202020204" pitchFamily="34" charset="0"/>
              </a:rPr>
              <a:t>Vladimir </a:t>
            </a:r>
            <a:r>
              <a:rPr lang="en-US" sz="1400" u="sng" dirty="0" err="1">
                <a:latin typeface="Arial Narrow" panose="020B0606020202030204" pitchFamily="34" charset="0"/>
                <a:cs typeface="Arial" panose="020B0604020202020204" pitchFamily="34" charset="0"/>
              </a:rPr>
              <a:t>Grujovski</a:t>
            </a:r>
            <a:r>
              <a:rPr lang="en-US" sz="1400" dirty="0">
                <a:latin typeface="Arial Narrow" panose="020B0606020202030204" pitchFamily="34" charset="0"/>
                <a:cs typeface="Arial" panose="020B0604020202020204" pitchFamily="34" charset="0"/>
              </a:rPr>
              <a:t>, Amin </a:t>
            </a:r>
            <a:r>
              <a:rPr lang="en-US" sz="1400" dirty="0" err="1">
                <a:latin typeface="Arial Narrow" panose="020B0606020202030204" pitchFamily="34" charset="0"/>
                <a:cs typeface="Arial" panose="020B0604020202020204" pitchFamily="34" charset="0"/>
              </a:rPr>
              <a:t>Idrizovski</a:t>
            </a:r>
            <a:r>
              <a:rPr lang="en-US" sz="1400" dirty="0">
                <a:latin typeface="Arial Narrow" panose="020B0606020202030204" pitchFamily="34" charset="0"/>
                <a:cs typeface="Arial" panose="020B0604020202020204" pitchFamily="34" charset="0"/>
              </a:rPr>
              <a:t>,  Biljana </a:t>
            </a:r>
            <a:r>
              <a:rPr lang="en-US" sz="1400" dirty="0" err="1">
                <a:latin typeface="Arial Narrow" panose="020B0606020202030204" pitchFamily="34" charset="0"/>
                <a:cs typeface="Arial" panose="020B0604020202020204" pitchFamily="34" charset="0"/>
              </a:rPr>
              <a:t>Pejova</a:t>
            </a:r>
            <a:r>
              <a:rPr lang="en-US" sz="1400" dirty="0">
                <a:latin typeface="Arial Narrow" panose="020B0606020202030204" pitchFamily="34" charset="0"/>
                <a:cs typeface="Arial" panose="020B0604020202020204" pitchFamily="34" charset="0"/>
              </a:rPr>
              <a:t>, Vladimir </a:t>
            </a:r>
            <a:r>
              <a:rPr lang="en-US" sz="1400" dirty="0" err="1">
                <a:latin typeface="Arial Narrow" panose="020B0606020202030204" pitchFamily="34" charset="0"/>
                <a:cs typeface="Arial" panose="020B0604020202020204" pitchFamily="34" charset="0"/>
              </a:rPr>
              <a:t>Ivanovski</a:t>
            </a:r>
            <a:endParaRPr lang="en-US" sz="1400" dirty="0">
              <a:latin typeface="Arial Narrow" panose="020B0606020202030204" pitchFamily="34" charset="0"/>
              <a:cs typeface="Arial" panose="020B0604020202020204" pitchFamily="34" charset="0"/>
            </a:endParaRPr>
          </a:p>
          <a:p>
            <a:pPr algn="ctr"/>
            <a:r>
              <a:rPr lang="en-US" sz="1400" dirty="0">
                <a:latin typeface="Arial Narrow" panose="020B0606020202030204" pitchFamily="34" charset="0"/>
                <a:cs typeface="Arial" panose="020B0604020202020204" pitchFamily="34" charset="0"/>
              </a:rPr>
              <a:t>Ss. Cyril and Methodius University in Skopje, Faculty of Natural Sciences and Mathematics, </a:t>
            </a:r>
            <a:r>
              <a:rPr lang="en-US" sz="1400" dirty="0" err="1">
                <a:latin typeface="Arial Narrow" panose="020B0606020202030204" pitchFamily="34" charset="0"/>
                <a:cs typeface="Arial" panose="020B0604020202020204" pitchFamily="34" charset="0"/>
              </a:rPr>
              <a:t>Arhimedova</a:t>
            </a:r>
            <a:r>
              <a:rPr lang="en-US" sz="1400" dirty="0">
                <a:latin typeface="Arial Narrow" panose="020B0606020202030204" pitchFamily="34" charset="0"/>
                <a:cs typeface="Arial" panose="020B0604020202020204" pitchFamily="34" charset="0"/>
              </a:rPr>
              <a:t> 5, 1000 Skopje, Macedonia</a:t>
            </a:r>
          </a:p>
        </p:txBody>
      </p:sp>
      <p:pic>
        <p:nvPicPr>
          <p:cNvPr id="8" name="Picture 7">
            <a:extLst>
              <a:ext uri="{FF2B5EF4-FFF2-40B4-BE49-F238E27FC236}">
                <a16:creationId xmlns:a16="http://schemas.microsoft.com/office/drawing/2014/main" id="{BA49D361-1B43-0014-D9D6-00A7F60D7927}"/>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426719" y="228583"/>
            <a:ext cx="864245" cy="927582"/>
          </a:xfrm>
          <a:prstGeom prst="rect">
            <a:avLst/>
          </a:prstGeom>
        </p:spPr>
      </p:pic>
      <p:sp>
        <p:nvSpPr>
          <p:cNvPr id="9" name="Rectangle 8">
            <a:extLst>
              <a:ext uri="{FF2B5EF4-FFF2-40B4-BE49-F238E27FC236}">
                <a16:creationId xmlns:a16="http://schemas.microsoft.com/office/drawing/2014/main" id="{AF983C78-825F-D2EE-6074-02B63FBBE150}"/>
              </a:ext>
            </a:extLst>
          </p:cNvPr>
          <p:cNvSpPr/>
          <p:nvPr/>
        </p:nvSpPr>
        <p:spPr>
          <a:xfrm>
            <a:off x="64168" y="1918411"/>
            <a:ext cx="12056711" cy="470890"/>
          </a:xfrm>
          <a:prstGeom prst="rect">
            <a:avLst/>
          </a:prstGeom>
          <a:solidFill>
            <a:schemeClr val="bg1"/>
          </a:solidFill>
          <a:ln>
            <a:solidFill>
              <a:schemeClr val="accent5"/>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just"/>
            <a:r>
              <a:rPr lang="en-US" sz="900" dirty="0" smtClean="0">
                <a:solidFill>
                  <a:schemeClr val="tx1"/>
                </a:solidFill>
                <a:latin typeface="+mj-lt"/>
              </a:rPr>
              <a:t>Obtaining hydrophobic glass surface, retaining its transparency, and avoiding toxic fluorinated chemicals is a rather challenging task. It is possible to use </a:t>
            </a:r>
            <a:r>
              <a:rPr lang="en-US" sz="900" dirty="0" err="1" smtClean="0">
                <a:solidFill>
                  <a:schemeClr val="tx1"/>
                </a:solidFill>
                <a:latin typeface="+mj-lt"/>
              </a:rPr>
              <a:t>alkoxysilanes</a:t>
            </a:r>
            <a:r>
              <a:rPr lang="en-US" sz="900" dirty="0" smtClean="0">
                <a:solidFill>
                  <a:schemeClr val="tx1"/>
                </a:solidFill>
                <a:latin typeface="+mj-lt"/>
              </a:rPr>
              <a:t> as monomers for the purpose, among which TEOS is </a:t>
            </a:r>
            <a:r>
              <a:rPr lang="en-US" sz="900" dirty="0">
                <a:solidFill>
                  <a:schemeClr val="tx1"/>
                </a:solidFill>
                <a:latin typeface="+mj-lt"/>
              </a:rPr>
              <a:t>the mostly </a:t>
            </a:r>
            <a:r>
              <a:rPr lang="en-US" sz="900" dirty="0" smtClean="0">
                <a:solidFill>
                  <a:schemeClr val="tx1"/>
                </a:solidFill>
                <a:latin typeface="+mj-lt"/>
              </a:rPr>
              <a:t>used. </a:t>
            </a:r>
            <a:r>
              <a:rPr lang="en-US" sz="900" dirty="0">
                <a:solidFill>
                  <a:schemeClr val="tx1"/>
                </a:solidFill>
                <a:latin typeface="+mj-lt"/>
              </a:rPr>
              <a:t>P</a:t>
            </a:r>
            <a:r>
              <a:rPr lang="en-US" sz="900" dirty="0" smtClean="0">
                <a:solidFill>
                  <a:schemeClr val="tx1"/>
                </a:solidFill>
                <a:latin typeface="+mj-lt"/>
              </a:rPr>
              <a:t>revious investigations showed that using pure TEOS, hydrophobic surface </a:t>
            </a:r>
            <a:r>
              <a:rPr lang="en-US" sz="900" dirty="0" smtClean="0">
                <a:solidFill>
                  <a:schemeClr val="tx1"/>
                </a:solidFill>
                <a:latin typeface="+mj-lt"/>
                <a:sym typeface="Symbol" panose="05050102010706020507" pitchFamily="18" charset="2"/>
              </a:rPr>
              <a:t>can not be obtained.</a:t>
            </a:r>
            <a:r>
              <a:rPr lang="en-US" sz="900" dirty="0" smtClean="0">
                <a:solidFill>
                  <a:schemeClr val="tx1"/>
                </a:solidFill>
                <a:latin typeface="+mj-lt"/>
              </a:rPr>
              <a:t> However, anchoring TEOS as support, should provide an increase in the OH groups on the glass surface, playing the role as centers for further condensation and polymerization. The aim of this work was to investigate the possibility of increasing the hydrophobicity of glass surface by modifying it by hydrolyzed TEOS followed by HDTMS.</a:t>
            </a:r>
            <a:endParaRPr lang="en-US" sz="900" dirty="0">
              <a:solidFill>
                <a:schemeClr val="tx1"/>
              </a:solidFill>
              <a:latin typeface="+mj-lt"/>
            </a:endParaRPr>
          </a:p>
        </p:txBody>
      </p:sp>
      <p:sp>
        <p:nvSpPr>
          <p:cNvPr id="10" name="AutoShape 10">
            <a:extLst>
              <a:ext uri="{FF2B5EF4-FFF2-40B4-BE49-F238E27FC236}">
                <a16:creationId xmlns:a16="http://schemas.microsoft.com/office/drawing/2014/main" id="{88E02A52-A596-E72A-8F10-72B0EF929C0D}"/>
              </a:ext>
            </a:extLst>
          </p:cNvPr>
          <p:cNvSpPr>
            <a:spLocks noChangeArrowheads="1"/>
          </p:cNvSpPr>
          <p:nvPr/>
        </p:nvSpPr>
        <p:spPr bwMode="auto">
          <a:xfrm>
            <a:off x="64168" y="1511330"/>
            <a:ext cx="12056712" cy="340519"/>
          </a:xfrm>
          <a:prstGeom prst="roundRect">
            <a:avLst>
              <a:gd name="adj" fmla="val 16667"/>
            </a:avLst>
          </a:prstGeom>
          <a:solidFill>
            <a:schemeClr val="accent5">
              <a:lumMod val="75000"/>
            </a:schemeClr>
          </a:solidFill>
          <a:ln>
            <a:noFill/>
          </a:ln>
          <a:effectLst/>
        </p:spPr>
        <p:txBody>
          <a:bodyPr wrap="square" anchor="ctr">
            <a:spAutoFit/>
          </a:bodyPr>
          <a:lstStyle>
            <a:lvl1pPr defTabSz="4011613">
              <a:defRPr>
                <a:solidFill>
                  <a:schemeClr val="tx1"/>
                </a:solidFill>
                <a:latin typeface="Arial" charset="0"/>
              </a:defRPr>
            </a:lvl1pPr>
            <a:lvl2pPr defTabSz="4011613">
              <a:defRPr>
                <a:solidFill>
                  <a:schemeClr val="tx1"/>
                </a:solidFill>
                <a:latin typeface="Arial" charset="0"/>
              </a:defRPr>
            </a:lvl2pPr>
            <a:lvl3pPr defTabSz="4011613">
              <a:defRPr>
                <a:solidFill>
                  <a:schemeClr val="tx1"/>
                </a:solidFill>
                <a:latin typeface="Arial" charset="0"/>
              </a:defRPr>
            </a:lvl3pPr>
            <a:lvl4pPr defTabSz="4011613">
              <a:defRPr>
                <a:solidFill>
                  <a:schemeClr val="tx1"/>
                </a:solidFill>
                <a:latin typeface="Arial" charset="0"/>
              </a:defRPr>
            </a:lvl4pPr>
            <a:lvl5pPr defTabSz="4011613">
              <a:defRPr>
                <a:solidFill>
                  <a:schemeClr val="tx1"/>
                </a:solidFill>
                <a:latin typeface="Arial" charset="0"/>
              </a:defRPr>
            </a:lvl5pPr>
            <a:lvl6pPr defTabSz="4011613" fontAlgn="base">
              <a:spcBef>
                <a:spcPct val="0"/>
              </a:spcBef>
              <a:spcAft>
                <a:spcPct val="0"/>
              </a:spcAft>
              <a:defRPr>
                <a:solidFill>
                  <a:schemeClr val="tx1"/>
                </a:solidFill>
                <a:latin typeface="Arial" charset="0"/>
              </a:defRPr>
            </a:lvl6pPr>
            <a:lvl7pPr defTabSz="4011613" fontAlgn="base">
              <a:spcBef>
                <a:spcPct val="0"/>
              </a:spcBef>
              <a:spcAft>
                <a:spcPct val="0"/>
              </a:spcAft>
              <a:defRPr>
                <a:solidFill>
                  <a:schemeClr val="tx1"/>
                </a:solidFill>
                <a:latin typeface="Arial" charset="0"/>
              </a:defRPr>
            </a:lvl7pPr>
            <a:lvl8pPr defTabSz="4011613" fontAlgn="base">
              <a:spcBef>
                <a:spcPct val="0"/>
              </a:spcBef>
              <a:spcAft>
                <a:spcPct val="0"/>
              </a:spcAft>
              <a:defRPr>
                <a:solidFill>
                  <a:schemeClr val="tx1"/>
                </a:solidFill>
                <a:latin typeface="Arial" charset="0"/>
              </a:defRPr>
            </a:lvl8pPr>
            <a:lvl9pPr defTabSz="4011613" fontAlgn="base">
              <a:spcBef>
                <a:spcPct val="0"/>
              </a:spcBef>
              <a:spcAft>
                <a:spcPct val="0"/>
              </a:spcAft>
              <a:defRPr>
                <a:solidFill>
                  <a:schemeClr val="tx1"/>
                </a:solidFill>
                <a:latin typeface="Arial" charset="0"/>
              </a:defRPr>
            </a:lvl9pPr>
          </a:lstStyle>
          <a:p>
            <a:pPr algn="ctr"/>
            <a:r>
              <a:rPr lang="en-US" altLang="sl-SI" sz="1400" b="1" dirty="0">
                <a:solidFill>
                  <a:schemeClr val="bg1"/>
                </a:solidFill>
                <a:effectLst>
                  <a:outerShdw blurRad="38100" dist="38100" dir="2700000" algn="tl">
                    <a:srgbClr val="000000">
                      <a:alpha val="43137"/>
                    </a:srgbClr>
                  </a:outerShdw>
                </a:effectLst>
                <a:latin typeface="PF BeauSans Pro" panose="02000800000000020004" pitchFamily="2" charset="0"/>
                <a:cs typeface="Arial" panose="020B0604020202020204" pitchFamily="34" charset="0"/>
              </a:rPr>
              <a:t>Introduction &amp; Aim</a:t>
            </a:r>
          </a:p>
        </p:txBody>
      </p:sp>
      <p:sp>
        <p:nvSpPr>
          <p:cNvPr id="18" name="Rectangle 17">
            <a:extLst>
              <a:ext uri="{FF2B5EF4-FFF2-40B4-BE49-F238E27FC236}">
                <a16:creationId xmlns:a16="http://schemas.microsoft.com/office/drawing/2014/main" id="{F6E72ACA-5BF0-C5B7-0DF2-AEAF1C81FF9D}"/>
              </a:ext>
            </a:extLst>
          </p:cNvPr>
          <p:cNvSpPr/>
          <p:nvPr/>
        </p:nvSpPr>
        <p:spPr>
          <a:xfrm>
            <a:off x="64168" y="2421066"/>
            <a:ext cx="5900656" cy="1913543"/>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just"/>
            <a:endParaRPr lang="en-US" sz="900" dirty="0" smtClean="0">
              <a:solidFill>
                <a:schemeClr val="tx1"/>
              </a:solidFill>
            </a:endParaRPr>
          </a:p>
          <a:p>
            <a:pPr algn="just"/>
            <a:r>
              <a:rPr lang="en-US" sz="900" dirty="0" smtClean="0">
                <a:solidFill>
                  <a:schemeClr val="tx1"/>
                </a:solidFill>
              </a:rPr>
              <a:t>From a microscopy soda-lime-silicate glass slide, samples of dimensions 7 x 12 mm were cut. The samples were cleaned using a standard procedure. Three samples labeled here as g19, g20 and g21 were treated by dip coating in a solution of TEOS in water/2-propanol, having mass fraction </a:t>
            </a:r>
            <a:r>
              <a:rPr lang="en-US" sz="900" dirty="0">
                <a:solidFill>
                  <a:schemeClr val="tx1"/>
                </a:solidFill>
              </a:rPr>
              <a:t>of </a:t>
            </a:r>
            <a:r>
              <a:rPr lang="en-US" sz="900" dirty="0" smtClean="0">
                <a:solidFill>
                  <a:schemeClr val="tx1"/>
                </a:solidFill>
              </a:rPr>
              <a:t>1.817%, pH = 2.04, and hydrolyzed for 3 d. Sample g19T was dipped for 30 min and cured at 130 </a:t>
            </a:r>
            <a:r>
              <a:rPr lang="en-US" sz="900" dirty="0" smtClean="0">
                <a:solidFill>
                  <a:schemeClr val="tx1"/>
                </a:solidFill>
                <a:sym typeface="Symbol" panose="05050102010706020507" pitchFamily="18" charset="2"/>
              </a:rPr>
              <a:t>C, g20T was dipped for 60 min and dried with N</a:t>
            </a:r>
            <a:r>
              <a:rPr lang="en-US" sz="900" baseline="-25000" dirty="0" smtClean="0">
                <a:solidFill>
                  <a:schemeClr val="tx1"/>
                </a:solidFill>
                <a:sym typeface="Symbol" panose="05050102010706020507" pitchFamily="18" charset="2"/>
              </a:rPr>
              <a:t>2  </a:t>
            </a:r>
            <a:r>
              <a:rPr lang="en-US" sz="900" dirty="0" smtClean="0">
                <a:solidFill>
                  <a:schemeClr val="tx1"/>
                </a:solidFill>
                <a:sym typeface="Symbol" panose="05050102010706020507" pitchFamily="18" charset="2"/>
              </a:rPr>
              <a:t>gas, while g21T was dipped for 120 min and dried with </a:t>
            </a:r>
            <a:r>
              <a:rPr lang="en-US" sz="900" dirty="0">
                <a:solidFill>
                  <a:schemeClr val="tx1"/>
                </a:solidFill>
                <a:sym typeface="Symbol" panose="05050102010706020507" pitchFamily="18" charset="2"/>
              </a:rPr>
              <a:t>N</a:t>
            </a:r>
            <a:r>
              <a:rPr lang="en-US" sz="900" baseline="-25000" dirty="0">
                <a:solidFill>
                  <a:schemeClr val="tx1"/>
                </a:solidFill>
                <a:sym typeface="Symbol" panose="05050102010706020507" pitchFamily="18" charset="2"/>
              </a:rPr>
              <a:t>2  </a:t>
            </a:r>
            <a:r>
              <a:rPr lang="en-US" sz="900" dirty="0" smtClean="0">
                <a:solidFill>
                  <a:schemeClr val="tx1"/>
                </a:solidFill>
                <a:sym typeface="Symbol" panose="05050102010706020507" pitchFamily="18" charset="2"/>
              </a:rPr>
              <a:t>gas. These samples were further dip coated with HDTMS, </a:t>
            </a:r>
            <a:r>
              <a:rPr lang="en-US" sz="900" dirty="0">
                <a:solidFill>
                  <a:schemeClr val="tx1"/>
                </a:solidFill>
                <a:sym typeface="Symbol" panose="05050102010706020507" pitchFamily="18" charset="2"/>
              </a:rPr>
              <a:t>using 10 </a:t>
            </a:r>
            <a:r>
              <a:rPr lang="en-US" sz="900" dirty="0" smtClean="0">
                <a:solidFill>
                  <a:schemeClr val="tx1"/>
                </a:solidFill>
                <a:sym typeface="Symbol" panose="05050102010706020507" pitchFamily="18" charset="2"/>
              </a:rPr>
              <a:t>mL solution </a:t>
            </a:r>
            <a:r>
              <a:rPr lang="en-US" sz="900" dirty="0">
                <a:solidFill>
                  <a:schemeClr val="tx1"/>
                </a:solidFill>
                <a:sym typeface="Symbol" panose="05050102010706020507" pitchFamily="18" charset="2"/>
              </a:rPr>
              <a:t>prepared by mixing 0.229 mL of 85% HDTMS with wet </a:t>
            </a:r>
            <a:r>
              <a:rPr lang="en-US" sz="900" dirty="0" smtClean="0">
                <a:solidFill>
                  <a:schemeClr val="tx1"/>
                </a:solidFill>
                <a:sym typeface="Symbol" panose="05050102010706020507" pitchFamily="18" charset="2"/>
              </a:rPr>
              <a:t>toluene. Samples g19T-H and g20T-H were dip coated for 30 min, while g21T-H for 120 min, followed by curing at 120 </a:t>
            </a:r>
            <a:r>
              <a:rPr lang="en-US" sz="900" dirty="0">
                <a:solidFill>
                  <a:schemeClr val="tx1"/>
                </a:solidFill>
                <a:sym typeface="Symbol" panose="05050102010706020507" pitchFamily="18" charset="2"/>
              </a:rPr>
              <a:t></a:t>
            </a:r>
            <a:r>
              <a:rPr lang="en-US" sz="900" dirty="0" smtClean="0">
                <a:solidFill>
                  <a:schemeClr val="tx1"/>
                </a:solidFill>
                <a:sym typeface="Symbol" panose="05050102010706020507" pitchFamily="18" charset="2"/>
              </a:rPr>
              <a:t>C.</a:t>
            </a:r>
          </a:p>
          <a:p>
            <a:pPr algn="just"/>
            <a:r>
              <a:rPr lang="en-US" sz="900" dirty="0" smtClean="0">
                <a:solidFill>
                  <a:schemeClr val="tx1"/>
                </a:solidFill>
                <a:sym typeface="Symbol" panose="05050102010706020507" pitchFamily="18" charset="2"/>
              </a:rPr>
              <a:t>MIR IR-SR spectra of the samples were recorded for each step of the modification, using Perkin-Elmer Spectrum 3 FTIR, with resolution of 4 cm</a:t>
            </a:r>
            <a:r>
              <a:rPr lang="en-US" sz="900" baseline="30000" dirty="0" smtClean="0">
                <a:solidFill>
                  <a:schemeClr val="tx1"/>
                </a:solidFill>
                <a:sym typeface="Symbol" panose="05050102010706020507" pitchFamily="18" charset="2"/>
              </a:rPr>
              <a:t>-1</a:t>
            </a:r>
            <a:r>
              <a:rPr lang="en-US" sz="900" dirty="0" smtClean="0">
                <a:solidFill>
                  <a:schemeClr val="tx1"/>
                </a:solidFill>
                <a:sym typeface="Symbol" panose="05050102010706020507" pitchFamily="18" charset="2"/>
              </a:rPr>
              <a:t> and 32 scans. </a:t>
            </a:r>
            <a:r>
              <a:rPr lang="en-US" sz="900" dirty="0">
                <a:solidFill>
                  <a:schemeClr val="tx1"/>
                </a:solidFill>
                <a:sym typeface="Symbol" panose="05050102010706020507" pitchFamily="18" charset="2"/>
              </a:rPr>
              <a:t>C</a:t>
            </a:r>
            <a:r>
              <a:rPr lang="en-US" sz="900" dirty="0" smtClean="0">
                <a:solidFill>
                  <a:schemeClr val="tx1"/>
                </a:solidFill>
                <a:sym typeface="Symbol" panose="05050102010706020507" pitchFamily="18" charset="2"/>
              </a:rPr>
              <a:t>ontact angles were measured using </a:t>
            </a:r>
            <a:r>
              <a:rPr lang="en-US" sz="900" dirty="0">
                <a:solidFill>
                  <a:schemeClr val="tx1"/>
                </a:solidFill>
                <a:sym typeface="Symbol" panose="05050102010706020507" pitchFamily="18" charset="2"/>
              </a:rPr>
              <a:t>the </a:t>
            </a:r>
            <a:r>
              <a:rPr lang="en-US" sz="900" dirty="0" smtClean="0">
                <a:solidFill>
                  <a:schemeClr val="tx1"/>
                </a:solidFill>
                <a:sym typeface="Symbol" panose="05050102010706020507" pitchFamily="18" charset="2"/>
              </a:rPr>
              <a:t>DSA 25S </a:t>
            </a:r>
            <a:r>
              <a:rPr lang="en-US" sz="900" dirty="0">
                <a:solidFill>
                  <a:schemeClr val="tx1"/>
                </a:solidFill>
                <a:sym typeface="Symbol" panose="05050102010706020507" pitchFamily="18" charset="2"/>
              </a:rPr>
              <a:t>Standard Drop Shape Analyzer</a:t>
            </a:r>
            <a:r>
              <a:rPr lang="en-US" sz="900" dirty="0" smtClean="0">
                <a:solidFill>
                  <a:schemeClr val="tx1"/>
                </a:solidFill>
                <a:sym typeface="Symbol" panose="05050102010706020507" pitchFamily="18" charset="2"/>
              </a:rPr>
              <a:t>. The AFM images were </a:t>
            </a:r>
            <a:r>
              <a:rPr lang="en-US" sz="900" smtClean="0">
                <a:solidFill>
                  <a:schemeClr val="tx1"/>
                </a:solidFill>
                <a:sym typeface="Symbol" panose="05050102010706020507" pitchFamily="18" charset="2"/>
              </a:rPr>
              <a:t>obtained </a:t>
            </a:r>
            <a:r>
              <a:rPr lang="en-US" sz="900" smtClean="0">
                <a:solidFill>
                  <a:schemeClr val="tx1"/>
                </a:solidFill>
                <a:sym typeface="Symbol" panose="05050102010706020507" pitchFamily="18" charset="2"/>
              </a:rPr>
              <a:t>employing </a:t>
            </a:r>
            <a:r>
              <a:rPr lang="en-US" sz="900" dirty="0">
                <a:solidFill>
                  <a:schemeClr val="tx1"/>
                </a:solidFill>
                <a:sym typeface="Symbol" panose="05050102010706020507" pitchFamily="18" charset="2"/>
              </a:rPr>
              <a:t>phase mode using an SPM-9700HT scanning probe microscope (Shimadzu Co.) equipped with an AFM tip having a nominal resonance frequency of 320 kHz and a force constant of 42 N/m.</a:t>
            </a:r>
            <a:endParaRPr lang="en-US" sz="900" dirty="0">
              <a:solidFill>
                <a:schemeClr val="tx1"/>
              </a:solidFill>
            </a:endParaRPr>
          </a:p>
        </p:txBody>
      </p:sp>
      <p:sp>
        <p:nvSpPr>
          <p:cNvPr id="17" name="Rectangle 16">
            <a:extLst>
              <a:ext uri="{FF2B5EF4-FFF2-40B4-BE49-F238E27FC236}">
                <a16:creationId xmlns:a16="http://schemas.microsoft.com/office/drawing/2014/main" id="{98B52389-C1B3-9B2F-0B80-EBC5AFE3640A}"/>
              </a:ext>
            </a:extLst>
          </p:cNvPr>
          <p:cNvSpPr/>
          <p:nvPr/>
        </p:nvSpPr>
        <p:spPr>
          <a:xfrm>
            <a:off x="92155" y="2367875"/>
            <a:ext cx="1358064" cy="307777"/>
          </a:xfrm>
          <a:prstGeom prst="rect">
            <a:avLst/>
          </a:prstGeom>
        </p:spPr>
        <p:txBody>
          <a:bodyPr wrap="none">
            <a:spAutoFit/>
          </a:bodyPr>
          <a:lstStyle/>
          <a:p>
            <a:r>
              <a:rPr lang="en-US" sz="1400" dirty="0">
                <a:solidFill>
                  <a:srgbClr val="660066"/>
                </a:solidFill>
                <a:latin typeface="PF BeauSans Pro" panose="02000800000000020004" pitchFamily="2" charset="0"/>
                <a:ea typeface="Calibri" panose="020F0502020204030204" pitchFamily="34" charset="0"/>
              </a:rPr>
              <a:t>Experimental</a:t>
            </a:r>
            <a:endParaRPr lang="en-US" sz="1400" dirty="0">
              <a:solidFill>
                <a:srgbClr val="660066"/>
              </a:solidFill>
              <a:latin typeface="PF BeauSans Pro" panose="02000800000000020004" pitchFamily="2" charset="0"/>
            </a:endParaRPr>
          </a:p>
        </p:txBody>
      </p:sp>
      <p:sp>
        <p:nvSpPr>
          <p:cNvPr id="22" name="Rectangle 21">
            <a:extLst>
              <a:ext uri="{FF2B5EF4-FFF2-40B4-BE49-F238E27FC236}">
                <a16:creationId xmlns:a16="http://schemas.microsoft.com/office/drawing/2014/main" id="{952BC59B-207E-AF3C-59E7-965C6F4DF48C}"/>
              </a:ext>
            </a:extLst>
          </p:cNvPr>
          <p:cNvSpPr/>
          <p:nvPr/>
        </p:nvSpPr>
        <p:spPr>
          <a:xfrm>
            <a:off x="5999066" y="5899310"/>
            <a:ext cx="6140843" cy="891748"/>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endParaRPr lang="en-US" sz="1400" dirty="0">
              <a:solidFill>
                <a:schemeClr val="tx1"/>
              </a:solidFill>
              <a:latin typeface="Arial Narrow" panose="020B0606020202030204" pitchFamily="34" charset="0"/>
            </a:endParaRPr>
          </a:p>
          <a:p>
            <a:pPr marL="171450" indent="-171450">
              <a:buFont typeface="Arial" panose="020B0604020202020204" pitchFamily="34" charset="0"/>
              <a:buChar char="•"/>
            </a:pPr>
            <a:endParaRPr lang="en-US" sz="900" dirty="0" smtClean="0">
              <a:solidFill>
                <a:schemeClr val="tx1"/>
              </a:solidFill>
              <a:latin typeface="Arial Narrow" panose="020B0606020202030204" pitchFamily="34" charset="0"/>
            </a:endParaRPr>
          </a:p>
          <a:p>
            <a:pPr marL="171450" indent="-171450">
              <a:buFont typeface="Arial" panose="020B0604020202020204" pitchFamily="34" charset="0"/>
              <a:buChar char="•"/>
            </a:pPr>
            <a:endParaRPr lang="en-US" sz="900" dirty="0">
              <a:solidFill>
                <a:schemeClr val="tx1"/>
              </a:solidFill>
              <a:latin typeface="Arial Narrow" panose="020B0606020202030204" pitchFamily="34" charset="0"/>
            </a:endParaRPr>
          </a:p>
          <a:p>
            <a:pPr marL="171450" indent="-171450">
              <a:buFont typeface="Arial" panose="020B0604020202020204" pitchFamily="34" charset="0"/>
              <a:buChar char="•"/>
            </a:pPr>
            <a:endParaRPr lang="en-US" sz="900" dirty="0" smtClean="0">
              <a:solidFill>
                <a:schemeClr val="tx1"/>
              </a:solidFill>
              <a:latin typeface="Arial Narrow" panose="020B0606020202030204" pitchFamily="34" charset="0"/>
            </a:endParaRPr>
          </a:p>
          <a:p>
            <a:pPr marL="171450" indent="-171450">
              <a:buFont typeface="Arial" panose="020B0604020202020204" pitchFamily="34" charset="0"/>
              <a:buChar char="•"/>
            </a:pPr>
            <a:endParaRPr lang="en-US" sz="900" dirty="0" smtClean="0">
              <a:solidFill>
                <a:schemeClr val="tx1"/>
              </a:solidFill>
              <a:latin typeface="Arial Narrow" panose="020B0606020202030204" pitchFamily="34" charset="0"/>
            </a:endParaRPr>
          </a:p>
          <a:p>
            <a:pPr marL="171450" indent="-171450">
              <a:buFont typeface="Arial" panose="020B0604020202020204" pitchFamily="34" charset="0"/>
              <a:buChar char="•"/>
            </a:pPr>
            <a:endParaRPr lang="en-US" sz="900" dirty="0">
              <a:solidFill>
                <a:schemeClr val="tx1"/>
              </a:solidFill>
              <a:latin typeface="Arial Narrow" panose="020B0606020202030204" pitchFamily="34" charset="0"/>
            </a:endParaRPr>
          </a:p>
          <a:p>
            <a:pPr marL="171450" indent="-171450">
              <a:buFont typeface="Arial" panose="020B0604020202020204" pitchFamily="34" charset="0"/>
              <a:buChar char="•"/>
            </a:pPr>
            <a:r>
              <a:rPr lang="en-US" sz="900" dirty="0" smtClean="0">
                <a:solidFill>
                  <a:schemeClr val="tx1"/>
                </a:solidFill>
                <a:latin typeface="Arial Narrow" panose="020B0606020202030204" pitchFamily="34" charset="0"/>
              </a:rPr>
              <a:t>Hydrolysis </a:t>
            </a:r>
            <a:r>
              <a:rPr lang="en-US" sz="900" dirty="0">
                <a:solidFill>
                  <a:schemeClr val="tx1"/>
                </a:solidFill>
                <a:latin typeface="Arial Narrow" panose="020B0606020202030204" pitchFamily="34" charset="0"/>
              </a:rPr>
              <a:t>of TEOS strongly depends on time, pH, and the solvent used</a:t>
            </a:r>
            <a:r>
              <a:rPr lang="en-US" sz="900" dirty="0" smtClean="0">
                <a:solidFill>
                  <a:schemeClr val="tx1"/>
                </a:solidFill>
                <a:latin typeface="Arial Narrow" panose="020B0606020202030204" pitchFamily="34" charset="0"/>
              </a:rPr>
              <a:t>. Larger time, lower pH and enough water is favorable.</a:t>
            </a:r>
          </a:p>
          <a:p>
            <a:pPr marL="171450" indent="-171450">
              <a:buFont typeface="Arial" panose="020B0604020202020204" pitchFamily="34" charset="0"/>
              <a:buChar char="•"/>
            </a:pPr>
            <a:r>
              <a:rPr lang="en-US" sz="900" dirty="0" smtClean="0">
                <a:solidFill>
                  <a:schemeClr val="tx1"/>
                </a:solidFill>
                <a:latin typeface="Arial Narrow" panose="020B0606020202030204" pitchFamily="34" charset="0"/>
              </a:rPr>
              <a:t>Increase in the curing temperature plays pivotal role in the increase of hydrophobicity, proved by the IR-RA spectra and </a:t>
            </a:r>
            <a:r>
              <a:rPr lang="en-US" sz="900" dirty="0" err="1" smtClean="0">
                <a:solidFill>
                  <a:schemeClr val="tx1"/>
                </a:solidFill>
                <a:latin typeface="Arial Narrow" panose="020B0606020202030204" pitchFamily="34" charset="0"/>
              </a:rPr>
              <a:t>wCA</a:t>
            </a:r>
            <a:r>
              <a:rPr lang="en-US" sz="900" dirty="0" smtClean="0">
                <a:solidFill>
                  <a:schemeClr val="tx1"/>
                </a:solidFill>
                <a:latin typeface="Arial Narrow" panose="020B0606020202030204" pitchFamily="34" charset="0"/>
              </a:rPr>
              <a:t>.</a:t>
            </a:r>
          </a:p>
          <a:p>
            <a:pPr marL="171450" indent="-171450">
              <a:buFont typeface="Arial" panose="020B0604020202020204" pitchFamily="34" charset="0"/>
              <a:buChar char="•"/>
            </a:pPr>
            <a:r>
              <a:rPr lang="en-US" sz="900" dirty="0" smtClean="0">
                <a:solidFill>
                  <a:schemeClr val="tx1"/>
                </a:solidFill>
                <a:latin typeface="Arial Narrow" panose="020B0606020202030204" pitchFamily="34" charset="0"/>
              </a:rPr>
              <a:t>2T2D-COS maps, together with IR-RA spectra and AFM, proved the formation of the thin film on the glass surface</a:t>
            </a:r>
          </a:p>
          <a:p>
            <a:pPr marL="171450" indent="-171450">
              <a:buFont typeface="Arial" panose="020B0604020202020204" pitchFamily="34" charset="0"/>
              <a:buChar char="•"/>
            </a:pPr>
            <a:r>
              <a:rPr lang="en-US" sz="900" dirty="0" smtClean="0">
                <a:solidFill>
                  <a:schemeClr val="tx1"/>
                </a:solidFill>
                <a:latin typeface="Arial Narrow" panose="020B0606020202030204" pitchFamily="34" charset="0"/>
              </a:rPr>
              <a:t>Sandwich structure of glass-TEOS-HDTMS gives higher </a:t>
            </a:r>
            <a:r>
              <a:rPr lang="en-US" sz="900" dirty="0" err="1" smtClean="0">
                <a:solidFill>
                  <a:schemeClr val="tx1"/>
                </a:solidFill>
                <a:latin typeface="Arial Narrow" panose="020B0606020202030204" pitchFamily="34" charset="0"/>
              </a:rPr>
              <a:t>wCA</a:t>
            </a:r>
            <a:r>
              <a:rPr lang="en-US" sz="900" dirty="0" smtClean="0">
                <a:solidFill>
                  <a:schemeClr val="tx1"/>
                </a:solidFill>
                <a:latin typeface="Arial Narrow" panose="020B0606020202030204" pitchFamily="34" charset="0"/>
              </a:rPr>
              <a:t> then glass treated with HDTMS only.</a:t>
            </a:r>
          </a:p>
          <a:p>
            <a:endParaRPr lang="en-US" sz="900" dirty="0" smtClean="0">
              <a:solidFill>
                <a:schemeClr val="tx1"/>
              </a:solidFill>
              <a:latin typeface="Arial Narrow" panose="020B0606020202030204" pitchFamily="34" charset="0"/>
            </a:endParaRPr>
          </a:p>
          <a:p>
            <a:pPr marL="171450" indent="-171450">
              <a:buFont typeface="Arial" panose="020B0604020202020204" pitchFamily="34" charset="0"/>
              <a:buChar char="•"/>
            </a:pPr>
            <a:endParaRPr lang="en-US" sz="900" dirty="0" smtClean="0">
              <a:solidFill>
                <a:schemeClr val="tx1"/>
              </a:solidFill>
              <a:latin typeface="Arial Narrow" panose="020B0606020202030204" pitchFamily="34" charset="0"/>
            </a:endParaRPr>
          </a:p>
          <a:p>
            <a:pPr marL="171450" indent="-171450">
              <a:buFont typeface="Arial" panose="020B0604020202020204" pitchFamily="34" charset="0"/>
              <a:buChar char="•"/>
            </a:pPr>
            <a:endParaRPr lang="en-US" sz="900" dirty="0" smtClean="0">
              <a:solidFill>
                <a:schemeClr val="tx1"/>
              </a:solidFill>
              <a:latin typeface="Arial Narrow" panose="020B0606020202030204" pitchFamily="34" charset="0"/>
            </a:endParaRPr>
          </a:p>
          <a:p>
            <a:pPr marL="171450" indent="-171450">
              <a:buFont typeface="Arial" panose="020B0604020202020204" pitchFamily="34" charset="0"/>
              <a:buChar char="•"/>
            </a:pPr>
            <a:endParaRPr lang="en-US" sz="900" dirty="0">
              <a:solidFill>
                <a:schemeClr val="tx1"/>
              </a:solidFill>
              <a:latin typeface="Arial Narrow" panose="020B0606020202030204" pitchFamily="34" charset="0"/>
            </a:endParaRPr>
          </a:p>
          <a:p>
            <a:pPr algn="ctr"/>
            <a:endParaRPr lang="en-US" sz="900" dirty="0">
              <a:solidFill>
                <a:schemeClr val="tx1"/>
              </a:solidFill>
              <a:highlight>
                <a:srgbClr val="FFFF00"/>
              </a:highlight>
              <a:latin typeface="Arial Narrow" panose="020B0606020202030204" pitchFamily="34" charset="0"/>
            </a:endParaRPr>
          </a:p>
        </p:txBody>
      </p:sp>
      <p:sp>
        <p:nvSpPr>
          <p:cNvPr id="23" name="Rectangle 22">
            <a:extLst>
              <a:ext uri="{FF2B5EF4-FFF2-40B4-BE49-F238E27FC236}">
                <a16:creationId xmlns:a16="http://schemas.microsoft.com/office/drawing/2014/main" id="{FD024CFC-F363-B55E-6E5F-FB1CD77B41F7}"/>
              </a:ext>
            </a:extLst>
          </p:cNvPr>
          <p:cNvSpPr/>
          <p:nvPr/>
        </p:nvSpPr>
        <p:spPr>
          <a:xfrm>
            <a:off x="6040276" y="5614835"/>
            <a:ext cx="1226618" cy="307777"/>
          </a:xfrm>
          <a:prstGeom prst="rect">
            <a:avLst/>
          </a:prstGeom>
        </p:spPr>
        <p:txBody>
          <a:bodyPr wrap="none">
            <a:spAutoFit/>
          </a:bodyPr>
          <a:lstStyle/>
          <a:p>
            <a:r>
              <a:rPr lang="en-US" sz="1400" dirty="0">
                <a:solidFill>
                  <a:schemeClr val="accent4">
                    <a:lumMod val="75000"/>
                  </a:schemeClr>
                </a:solidFill>
                <a:latin typeface="PF BeauSans Pro" panose="02000800000000020004" pitchFamily="2" charset="0"/>
                <a:ea typeface="Calibri" panose="020F0502020204030204" pitchFamily="34" charset="0"/>
              </a:rPr>
              <a:t>Conclusions</a:t>
            </a:r>
            <a:endParaRPr lang="en-US" sz="1400" dirty="0">
              <a:solidFill>
                <a:schemeClr val="accent4">
                  <a:lumMod val="75000"/>
                </a:schemeClr>
              </a:solidFill>
              <a:latin typeface="PF BeauSans Pro" panose="02000800000000020004" pitchFamily="2" charset="0"/>
            </a:endParaRPr>
          </a:p>
        </p:txBody>
      </p:sp>
      <p:sp>
        <p:nvSpPr>
          <p:cNvPr id="24" name="Rectangle 23">
            <a:extLst>
              <a:ext uri="{FF2B5EF4-FFF2-40B4-BE49-F238E27FC236}">
                <a16:creationId xmlns:a16="http://schemas.microsoft.com/office/drawing/2014/main" id="{FC1ABC05-DAF2-8CE6-DE62-C8AEF4101D5A}"/>
              </a:ext>
            </a:extLst>
          </p:cNvPr>
          <p:cNvSpPr/>
          <p:nvPr/>
        </p:nvSpPr>
        <p:spPr>
          <a:xfrm>
            <a:off x="5990403" y="2421066"/>
            <a:ext cx="6130476" cy="3469006"/>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1600" dirty="0">
              <a:solidFill>
                <a:schemeClr val="tx1"/>
              </a:solidFill>
              <a:highlight>
                <a:srgbClr val="FFFF00"/>
              </a:highlight>
              <a:latin typeface="Arial Narrow" panose="020B0606020202030204" pitchFamily="34" charset="0"/>
            </a:endParaRPr>
          </a:p>
        </p:txBody>
      </p:sp>
      <p:sp>
        <p:nvSpPr>
          <p:cNvPr id="28" name="Rectangle: Rounded Corners 27">
            <a:extLst>
              <a:ext uri="{FF2B5EF4-FFF2-40B4-BE49-F238E27FC236}">
                <a16:creationId xmlns:a16="http://schemas.microsoft.com/office/drawing/2014/main" id="{9BD0ABDC-93B8-7986-7BC0-EF311A146136}"/>
              </a:ext>
            </a:extLst>
          </p:cNvPr>
          <p:cNvSpPr/>
          <p:nvPr/>
        </p:nvSpPr>
        <p:spPr>
          <a:xfrm>
            <a:off x="11558742" y="87808"/>
            <a:ext cx="565850" cy="369277"/>
          </a:xfrm>
          <a:prstGeom prst="roundRect">
            <a:avLst/>
          </a:prstGeom>
          <a:solidFill>
            <a:schemeClr val="accent5">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000</a:t>
            </a:r>
          </a:p>
        </p:txBody>
      </p:sp>
      <p:pic>
        <p:nvPicPr>
          <p:cNvPr id="19" name="Picture 18">
            <a:extLst>
              <a:ext uri="{FF2B5EF4-FFF2-40B4-BE49-F238E27FC236}">
                <a16:creationId xmlns:a16="http://schemas.microsoft.com/office/drawing/2014/main" id="{5E67E288-8359-4C14-9367-D5CA8E7FD628}"/>
              </a:ext>
            </a:extLst>
          </p:cNvPr>
          <p:cNvPicPr/>
          <p:nvPr/>
        </p:nvPicPr>
        <p:blipFill rotWithShape="1">
          <a:blip r:embed="rId4">
            <a:extLst>
              <a:ext uri="{28A0092B-C50C-407E-A947-70E740481C1C}">
                <a14:useLocalDpi xmlns:a14="http://schemas.microsoft.com/office/drawing/2010/main" val="0"/>
              </a:ext>
            </a:extLst>
          </a:blip>
          <a:srcRect t="29923" r="26937" b="19287"/>
          <a:stretch/>
        </p:blipFill>
        <p:spPr bwMode="auto">
          <a:xfrm>
            <a:off x="8664596" y="2546071"/>
            <a:ext cx="1630537" cy="1493061"/>
          </a:xfrm>
          <a:prstGeom prst="rect">
            <a:avLst/>
          </a:prstGeom>
          <a:noFill/>
          <a:ln>
            <a:noFill/>
          </a:ln>
          <a:extLst>
            <a:ext uri="{53640926-AAD7-44D8-BBD7-CCE9431645EC}">
              <a14:shadowObscured xmlns:a14="http://schemas.microsoft.com/office/drawing/2010/main"/>
            </a:ext>
          </a:extLst>
        </p:spPr>
      </p:pic>
      <p:pic>
        <p:nvPicPr>
          <p:cNvPr id="20" name="Picture 19">
            <a:extLst>
              <a:ext uri="{FF2B5EF4-FFF2-40B4-BE49-F238E27FC236}">
                <a16:creationId xmlns:a16="http://schemas.microsoft.com/office/drawing/2014/main" id="{DD4B25D5-C2EB-4508-9657-404BEAC42CDD}"/>
              </a:ext>
            </a:extLst>
          </p:cNvPr>
          <p:cNvPicPr/>
          <p:nvPr/>
        </p:nvPicPr>
        <p:blipFill rotWithShape="1">
          <a:blip r:embed="rId5">
            <a:extLst>
              <a:ext uri="{28A0092B-C50C-407E-A947-70E740481C1C}">
                <a14:useLocalDpi xmlns:a14="http://schemas.microsoft.com/office/drawing/2010/main" val="0"/>
              </a:ext>
            </a:extLst>
          </a:blip>
          <a:srcRect t="30889" r="27730" b="19484"/>
          <a:stretch/>
        </p:blipFill>
        <p:spPr bwMode="auto">
          <a:xfrm>
            <a:off x="10422300" y="2576554"/>
            <a:ext cx="1631814" cy="1462578"/>
          </a:xfrm>
          <a:prstGeom prst="rect">
            <a:avLst/>
          </a:prstGeom>
          <a:noFill/>
          <a:ln>
            <a:noFill/>
          </a:ln>
          <a:extLst>
            <a:ext uri="{53640926-AAD7-44D8-BBD7-CCE9431645EC}">
              <a14:shadowObscured xmlns:a14="http://schemas.microsoft.com/office/drawing/2010/main"/>
            </a:ext>
          </a:extLst>
        </p:spPr>
      </p:pic>
      <p:sp>
        <p:nvSpPr>
          <p:cNvPr id="7" name="Rectangle 2">
            <a:extLst>
              <a:ext uri="{FF2B5EF4-FFF2-40B4-BE49-F238E27FC236}">
                <a16:creationId xmlns:a16="http://schemas.microsoft.com/office/drawing/2014/main" id="{C42B27FD-5075-4688-AEF9-9DDF7F864BB2}"/>
              </a:ext>
            </a:extLst>
          </p:cNvPr>
          <p:cNvSpPr>
            <a:spLocks noChangeArrowheads="1"/>
          </p:cNvSpPr>
          <p:nvPr/>
        </p:nvSpPr>
        <p:spPr bwMode="auto">
          <a:xfrm>
            <a:off x="0" y="-1"/>
            <a:ext cx="11983963" cy="801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9" name="Rectangle 28">
            <a:extLst>
              <a:ext uri="{FF2B5EF4-FFF2-40B4-BE49-F238E27FC236}">
                <a16:creationId xmlns:a16="http://schemas.microsoft.com/office/drawing/2014/main" id="{952BC59B-207E-AF3C-59E7-965C6F4DF48C}"/>
              </a:ext>
            </a:extLst>
          </p:cNvPr>
          <p:cNvSpPr/>
          <p:nvPr/>
        </p:nvSpPr>
        <p:spPr>
          <a:xfrm>
            <a:off x="79380" y="4310080"/>
            <a:ext cx="5890289" cy="2410112"/>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endParaRPr lang="en-US" sz="1400" dirty="0">
              <a:solidFill>
                <a:schemeClr val="tx1"/>
              </a:solidFill>
              <a:latin typeface="Arial Narrow" panose="020B0606020202030204" pitchFamily="34" charset="0"/>
            </a:endParaRPr>
          </a:p>
        </p:txBody>
      </p:sp>
      <p:sp>
        <p:nvSpPr>
          <p:cNvPr id="30" name="Rectangle 29">
            <a:extLst>
              <a:ext uri="{FF2B5EF4-FFF2-40B4-BE49-F238E27FC236}">
                <a16:creationId xmlns:a16="http://schemas.microsoft.com/office/drawing/2014/main" id="{67720194-03DF-E99C-4E34-32A3E6D0C24C}"/>
              </a:ext>
            </a:extLst>
          </p:cNvPr>
          <p:cNvSpPr/>
          <p:nvPr/>
        </p:nvSpPr>
        <p:spPr>
          <a:xfrm>
            <a:off x="92155" y="4249138"/>
            <a:ext cx="2159566" cy="307777"/>
          </a:xfrm>
          <a:prstGeom prst="rect">
            <a:avLst/>
          </a:prstGeom>
        </p:spPr>
        <p:txBody>
          <a:bodyPr wrap="none">
            <a:spAutoFit/>
          </a:bodyPr>
          <a:lstStyle/>
          <a:p>
            <a:r>
              <a:rPr lang="en-US" sz="1400" dirty="0">
                <a:solidFill>
                  <a:srgbClr val="00CC00"/>
                </a:solidFill>
                <a:latin typeface="PF BeauSans Pro" panose="02000800000000020004" pitchFamily="2" charset="0"/>
                <a:ea typeface="Calibri" panose="020F0502020204030204" pitchFamily="34" charset="0"/>
              </a:rPr>
              <a:t>Results and discussion</a:t>
            </a:r>
          </a:p>
        </p:txBody>
      </p:sp>
      <p:graphicFrame>
        <p:nvGraphicFramePr>
          <p:cNvPr id="33" name="Table 32"/>
          <p:cNvGraphicFramePr>
            <a:graphicFrameLocks noGrp="1"/>
          </p:cNvGraphicFramePr>
          <p:nvPr>
            <p:extLst>
              <p:ext uri="{D42A27DB-BD31-4B8C-83A1-F6EECF244321}">
                <p14:modId xmlns:p14="http://schemas.microsoft.com/office/powerpoint/2010/main" val="1763358512"/>
              </p:ext>
            </p:extLst>
          </p:nvPr>
        </p:nvGraphicFramePr>
        <p:xfrm>
          <a:off x="53801" y="4931967"/>
          <a:ext cx="5890290" cy="1355501"/>
        </p:xfrm>
        <a:graphic>
          <a:graphicData uri="http://schemas.openxmlformats.org/drawingml/2006/table">
            <a:tbl>
              <a:tblPr firstRow="1" firstCol="1" bandRow="1"/>
              <a:tblGrid>
                <a:gridCol w="832648">
                  <a:extLst>
                    <a:ext uri="{9D8B030D-6E8A-4147-A177-3AD203B41FA5}">
                      <a16:colId xmlns:a16="http://schemas.microsoft.com/office/drawing/2014/main" val="1890709227"/>
                    </a:ext>
                  </a:extLst>
                </a:gridCol>
                <a:gridCol w="443088">
                  <a:extLst>
                    <a:ext uri="{9D8B030D-6E8A-4147-A177-3AD203B41FA5}">
                      <a16:colId xmlns:a16="http://schemas.microsoft.com/office/drawing/2014/main" val="2402121594"/>
                    </a:ext>
                  </a:extLst>
                </a:gridCol>
                <a:gridCol w="430585">
                  <a:extLst>
                    <a:ext uri="{9D8B030D-6E8A-4147-A177-3AD203B41FA5}">
                      <a16:colId xmlns:a16="http://schemas.microsoft.com/office/drawing/2014/main" val="2906471318"/>
                    </a:ext>
                  </a:extLst>
                </a:gridCol>
                <a:gridCol w="445174">
                  <a:extLst>
                    <a:ext uri="{9D8B030D-6E8A-4147-A177-3AD203B41FA5}">
                      <a16:colId xmlns:a16="http://schemas.microsoft.com/office/drawing/2014/main" val="1126066301"/>
                    </a:ext>
                  </a:extLst>
                </a:gridCol>
                <a:gridCol w="499017">
                  <a:extLst>
                    <a:ext uri="{9D8B030D-6E8A-4147-A177-3AD203B41FA5}">
                      <a16:colId xmlns:a16="http://schemas.microsoft.com/office/drawing/2014/main" val="1408669970"/>
                    </a:ext>
                  </a:extLst>
                </a:gridCol>
                <a:gridCol w="652775">
                  <a:extLst>
                    <a:ext uri="{9D8B030D-6E8A-4147-A177-3AD203B41FA5}">
                      <a16:colId xmlns:a16="http://schemas.microsoft.com/office/drawing/2014/main" val="1297683579"/>
                    </a:ext>
                  </a:extLst>
                </a:gridCol>
                <a:gridCol w="457200">
                  <a:extLst>
                    <a:ext uri="{9D8B030D-6E8A-4147-A177-3AD203B41FA5}">
                      <a16:colId xmlns:a16="http://schemas.microsoft.com/office/drawing/2014/main" val="3577742488"/>
                    </a:ext>
                  </a:extLst>
                </a:gridCol>
                <a:gridCol w="518746">
                  <a:extLst>
                    <a:ext uri="{9D8B030D-6E8A-4147-A177-3AD203B41FA5}">
                      <a16:colId xmlns:a16="http://schemas.microsoft.com/office/drawing/2014/main" val="90447094"/>
                    </a:ext>
                  </a:extLst>
                </a:gridCol>
                <a:gridCol w="536331">
                  <a:extLst>
                    <a:ext uri="{9D8B030D-6E8A-4147-A177-3AD203B41FA5}">
                      <a16:colId xmlns:a16="http://schemas.microsoft.com/office/drawing/2014/main" val="1811675830"/>
                    </a:ext>
                  </a:extLst>
                </a:gridCol>
                <a:gridCol w="557231">
                  <a:extLst>
                    <a:ext uri="{9D8B030D-6E8A-4147-A177-3AD203B41FA5}">
                      <a16:colId xmlns:a16="http://schemas.microsoft.com/office/drawing/2014/main" val="466009405"/>
                    </a:ext>
                  </a:extLst>
                </a:gridCol>
                <a:gridCol w="517495">
                  <a:extLst>
                    <a:ext uri="{9D8B030D-6E8A-4147-A177-3AD203B41FA5}">
                      <a16:colId xmlns:a16="http://schemas.microsoft.com/office/drawing/2014/main" val="1643967247"/>
                    </a:ext>
                  </a:extLst>
                </a:gridCol>
              </a:tblGrid>
              <a:tr h="164814">
                <a:tc>
                  <a:txBody>
                    <a:bodyPr/>
                    <a:lstStyle/>
                    <a:p>
                      <a:pPr>
                        <a:lnSpc>
                          <a:spcPct val="107000"/>
                        </a:lnSpc>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Sample</a:t>
                      </a:r>
                    </a:p>
                  </a:txBody>
                  <a:tcPr marL="68580" marR="68580" marT="0" marB="0">
                    <a:lnL>
                      <a:noFill/>
                    </a:lnL>
                    <a:lnR>
                      <a:noFill/>
                    </a:lnR>
                    <a:lnT>
                      <a:noFill/>
                    </a:lnT>
                    <a:lnB>
                      <a:noFill/>
                    </a:lnB>
                    <a:solidFill>
                      <a:srgbClr val="F2F2F2"/>
                    </a:solidFill>
                  </a:tcPr>
                </a:tc>
                <a:tc>
                  <a:txBody>
                    <a:bodyPr/>
                    <a:lstStyle/>
                    <a:p>
                      <a:pPr>
                        <a:lnSpc>
                          <a:spcPct val="107000"/>
                        </a:lnSpc>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g19</a:t>
                      </a:r>
                    </a:p>
                  </a:txBody>
                  <a:tcPr marL="68580" marR="68580" marT="0" marB="0">
                    <a:lnL>
                      <a:noFill/>
                    </a:lnL>
                    <a:lnR>
                      <a:noFill/>
                    </a:lnR>
                    <a:lnT>
                      <a:noFill/>
                    </a:lnT>
                    <a:lnB>
                      <a:noFill/>
                    </a:lnB>
                    <a:solidFill>
                      <a:srgbClr val="F2F2F2"/>
                    </a:solidFill>
                  </a:tcPr>
                </a:tc>
                <a:tc>
                  <a:txBody>
                    <a:bodyPr/>
                    <a:lstStyle/>
                    <a:p>
                      <a:pPr>
                        <a:lnSpc>
                          <a:spcPct val="107000"/>
                        </a:lnSpc>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g20</a:t>
                      </a:r>
                    </a:p>
                  </a:txBody>
                  <a:tcPr marL="68580" marR="68580" marT="0" marB="0">
                    <a:lnL>
                      <a:noFill/>
                    </a:lnL>
                    <a:lnR>
                      <a:noFill/>
                    </a:lnR>
                    <a:lnT>
                      <a:noFill/>
                    </a:lnT>
                    <a:lnB>
                      <a:noFill/>
                    </a:lnB>
                    <a:solidFill>
                      <a:srgbClr val="F2F2F2"/>
                    </a:solidFill>
                  </a:tcPr>
                </a:tc>
                <a:tc>
                  <a:txBody>
                    <a:bodyPr/>
                    <a:lstStyle/>
                    <a:p>
                      <a:pPr>
                        <a:lnSpc>
                          <a:spcPct val="107000"/>
                        </a:lnSpc>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g21</a:t>
                      </a:r>
                    </a:p>
                  </a:txBody>
                  <a:tcPr marL="68580" marR="68580" marT="0" marB="0">
                    <a:lnL>
                      <a:noFill/>
                    </a:lnL>
                    <a:lnR>
                      <a:noFill/>
                    </a:lnR>
                    <a:lnT>
                      <a:noFill/>
                    </a:lnT>
                    <a:lnB>
                      <a:noFill/>
                    </a:lnB>
                    <a:solidFill>
                      <a:srgbClr val="F2F2F2"/>
                    </a:solidFill>
                  </a:tcPr>
                </a:tc>
                <a:tc>
                  <a:txBody>
                    <a:bodyPr/>
                    <a:lstStyle/>
                    <a:p>
                      <a:pPr>
                        <a:lnSpc>
                          <a:spcPct val="107000"/>
                        </a:lnSpc>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g19T</a:t>
                      </a:r>
                    </a:p>
                  </a:txBody>
                  <a:tcPr marL="68580" marR="68580" marT="0" marB="0">
                    <a:lnL>
                      <a:noFill/>
                    </a:lnL>
                    <a:lnR>
                      <a:noFill/>
                    </a:lnR>
                    <a:lnT>
                      <a:noFill/>
                    </a:lnT>
                    <a:lnB>
                      <a:noFill/>
                    </a:lnB>
                    <a:solidFill>
                      <a:srgbClr val="F2F2F2"/>
                    </a:solidFill>
                  </a:tcPr>
                </a:tc>
                <a:tc>
                  <a:txBody>
                    <a:bodyPr/>
                    <a:lstStyle/>
                    <a:p>
                      <a:pPr>
                        <a:lnSpc>
                          <a:spcPct val="107000"/>
                        </a:lnSpc>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g20T</a:t>
                      </a:r>
                    </a:p>
                  </a:txBody>
                  <a:tcPr marL="68580" marR="68580" marT="0" marB="0">
                    <a:lnL>
                      <a:noFill/>
                    </a:lnL>
                    <a:lnR>
                      <a:noFill/>
                    </a:lnR>
                    <a:lnT>
                      <a:noFill/>
                    </a:lnT>
                    <a:lnB>
                      <a:noFill/>
                    </a:lnB>
                    <a:solidFill>
                      <a:srgbClr val="F2F2F2"/>
                    </a:solidFill>
                  </a:tcPr>
                </a:tc>
                <a:tc>
                  <a:txBody>
                    <a:bodyPr/>
                    <a:lstStyle/>
                    <a:p>
                      <a:pPr>
                        <a:lnSpc>
                          <a:spcPct val="107000"/>
                        </a:lnSpc>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g21T</a:t>
                      </a:r>
                    </a:p>
                  </a:txBody>
                  <a:tcPr marL="68580" marR="68580" marT="0" marB="0">
                    <a:lnL>
                      <a:noFill/>
                    </a:lnL>
                    <a:lnR>
                      <a:noFill/>
                    </a:lnR>
                    <a:lnT>
                      <a:noFill/>
                    </a:lnT>
                    <a:lnB>
                      <a:noFill/>
                    </a:lnB>
                    <a:solidFill>
                      <a:srgbClr val="F2F2F2"/>
                    </a:solidFill>
                  </a:tcPr>
                </a:tc>
                <a:tc>
                  <a:txBody>
                    <a:bodyPr/>
                    <a:lstStyle/>
                    <a:p>
                      <a:pPr>
                        <a:lnSpc>
                          <a:spcPct val="107000"/>
                        </a:lnSpc>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g19T-H</a:t>
                      </a:r>
                    </a:p>
                  </a:txBody>
                  <a:tcPr marL="68580" marR="68580" marT="0" marB="0">
                    <a:lnL>
                      <a:noFill/>
                    </a:lnL>
                    <a:lnR>
                      <a:noFill/>
                    </a:lnR>
                    <a:lnT>
                      <a:noFill/>
                    </a:lnT>
                    <a:lnB>
                      <a:noFill/>
                    </a:lnB>
                    <a:solidFill>
                      <a:srgbClr val="F2F2F2"/>
                    </a:solidFill>
                  </a:tcPr>
                </a:tc>
                <a:tc>
                  <a:txBody>
                    <a:bodyPr/>
                    <a:lstStyle/>
                    <a:p>
                      <a:pPr>
                        <a:lnSpc>
                          <a:spcPct val="107000"/>
                        </a:lnSpc>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g20T-H</a:t>
                      </a:r>
                    </a:p>
                  </a:txBody>
                  <a:tcPr marL="68580" marR="68580" marT="0" marB="0">
                    <a:lnL>
                      <a:noFill/>
                    </a:lnL>
                    <a:lnR>
                      <a:noFill/>
                    </a:lnR>
                    <a:lnT>
                      <a:noFill/>
                    </a:lnT>
                    <a:lnB>
                      <a:noFill/>
                    </a:lnB>
                    <a:solidFill>
                      <a:srgbClr val="F2F2F2"/>
                    </a:solidFill>
                  </a:tcPr>
                </a:tc>
                <a:tc>
                  <a:txBody>
                    <a:bodyPr/>
                    <a:lstStyle/>
                    <a:p>
                      <a:pPr>
                        <a:lnSpc>
                          <a:spcPct val="107000"/>
                        </a:lnSpc>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g21T-H</a:t>
                      </a:r>
                    </a:p>
                  </a:txBody>
                  <a:tcPr marL="68580" marR="68580" marT="0" marB="0">
                    <a:lnL>
                      <a:noFill/>
                    </a:lnL>
                    <a:lnR>
                      <a:noFill/>
                    </a:lnR>
                    <a:lnT>
                      <a:noFill/>
                    </a:lnT>
                    <a:lnB>
                      <a:noFill/>
                    </a:lnB>
                    <a:solidFill>
                      <a:srgbClr val="F2F2F2"/>
                    </a:solidFill>
                  </a:tcPr>
                </a:tc>
                <a:tc>
                  <a:txBody>
                    <a:bodyPr/>
                    <a:lstStyle/>
                    <a:p>
                      <a:pPr>
                        <a:lnSpc>
                          <a:spcPct val="107000"/>
                        </a:lnSpc>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g3-H</a:t>
                      </a:r>
                    </a:p>
                  </a:txBody>
                  <a:tcPr marL="68580" marR="68580" marT="0" marB="0">
                    <a:lnL>
                      <a:noFill/>
                    </a:lnL>
                    <a:lnR>
                      <a:noFill/>
                    </a:lnR>
                    <a:lnT>
                      <a:noFill/>
                    </a:lnT>
                    <a:lnB>
                      <a:noFill/>
                    </a:lnB>
                    <a:solidFill>
                      <a:srgbClr val="F2F2F2"/>
                    </a:solidFill>
                  </a:tcPr>
                </a:tc>
                <a:extLst>
                  <a:ext uri="{0D108BD9-81ED-4DB2-BD59-A6C34878D82A}">
                    <a16:rowId xmlns:a16="http://schemas.microsoft.com/office/drawing/2014/main" val="1645629015"/>
                  </a:ext>
                </a:extLst>
              </a:tr>
              <a:tr h="269652">
                <a:tc>
                  <a:txBody>
                    <a:bodyPr/>
                    <a:lstStyle/>
                    <a:p>
                      <a:pPr>
                        <a:lnSpc>
                          <a:spcPct val="107000"/>
                        </a:lnSpc>
                        <a:spcAft>
                          <a:spcPts val="0"/>
                        </a:spcAft>
                      </a:pPr>
                      <a:r>
                        <a:rPr lang="en-US" sz="1000" dirty="0" err="1">
                          <a:effectLst/>
                          <a:latin typeface="Calibri" panose="020F0502020204030204" pitchFamily="34" charset="0"/>
                          <a:ea typeface="Calibri" panose="020F0502020204030204" pitchFamily="34" charset="0"/>
                          <a:cs typeface="Times New Roman" panose="02020603050405020304" pitchFamily="18" charset="0"/>
                        </a:rPr>
                        <a:t>wCA</a:t>
                      </a:r>
                      <a:r>
                        <a:rPr lang="en-US" sz="1000" dirty="0">
                          <a:effectLst/>
                          <a:latin typeface="Calibri" panose="020F0502020204030204" pitchFamily="34" charset="0"/>
                          <a:ea typeface="Calibri" panose="020F0502020204030204" pitchFamily="34" charset="0"/>
                          <a:cs typeface="Times New Roman" panose="02020603050405020304" pitchFamily="18" charset="0"/>
                        </a:rPr>
                        <a:t>/</a:t>
                      </a:r>
                      <a:r>
                        <a:rPr lang="en-US" sz="10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solidFill>
                      <a:srgbClr val="D9D9D9"/>
                    </a:solidFill>
                  </a:tcPr>
                </a:tc>
                <a:tc>
                  <a:txBody>
                    <a:bodyPr/>
                    <a:lstStyle/>
                    <a:p>
                      <a:pPr>
                        <a:lnSpc>
                          <a:spcPct val="107000"/>
                        </a:lnSpc>
                        <a:spcAft>
                          <a:spcPts val="0"/>
                        </a:spcAft>
                      </a:pPr>
                      <a:r>
                        <a:rPr lang="en-US" sz="900">
                          <a:effectLst/>
                          <a:latin typeface="Times New Roman" panose="02020603050405020304" pitchFamily="18" charset="0"/>
                          <a:ea typeface="Calibri" panose="020F0502020204030204" pitchFamily="34" charset="0"/>
                          <a:cs typeface="Times New Roman" panose="02020603050405020304" pitchFamily="18" charset="0"/>
                        </a:rPr>
                        <a:t>20.81 ± 0.98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tc>
                  <a:txBody>
                    <a:bodyPr/>
                    <a:lstStyle/>
                    <a:p>
                      <a:pPr>
                        <a:lnSpc>
                          <a:spcPct val="107000"/>
                        </a:lnSpc>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31.95 ± 8.45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tc>
                  <a:txBody>
                    <a:bodyPr/>
                    <a:lstStyle/>
                    <a:p>
                      <a:pPr>
                        <a:lnSpc>
                          <a:spcPct val="107000"/>
                        </a:lnSpc>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24.58 ± 4.06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tc>
                  <a:txBody>
                    <a:bodyPr/>
                    <a:lstStyle/>
                    <a:p>
                      <a:pPr>
                        <a:lnSpc>
                          <a:spcPct val="107000"/>
                        </a:lnSpc>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62.13 ± 11.87</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tc>
                  <a:txBody>
                    <a:bodyPr/>
                    <a:lstStyle/>
                    <a:p>
                      <a:pPr>
                        <a:lnSpc>
                          <a:spcPct val="107000"/>
                        </a:lnSpc>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44.55 ± 3.99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tc>
                  <a:txBody>
                    <a:bodyPr/>
                    <a:lstStyle/>
                    <a:p>
                      <a:pPr>
                        <a:lnSpc>
                          <a:spcPct val="107000"/>
                        </a:lnSpc>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33.57 ± 5.28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tc>
                  <a:txBody>
                    <a:bodyPr/>
                    <a:lstStyle/>
                    <a:p>
                      <a:pPr>
                        <a:lnSpc>
                          <a:spcPct val="107000"/>
                        </a:lnSpc>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104.51 ± 2.14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tc>
                  <a:txBody>
                    <a:bodyPr/>
                    <a:lstStyle/>
                    <a:p>
                      <a:pPr>
                        <a:lnSpc>
                          <a:spcPct val="107000"/>
                        </a:lnSpc>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102.30 ± 2.69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tc>
                  <a:txBody>
                    <a:bodyPr/>
                    <a:lstStyle/>
                    <a:p>
                      <a:pPr>
                        <a:lnSpc>
                          <a:spcPct val="107000"/>
                        </a:lnSpc>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103.63 ± 2.06</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tc>
                  <a:txBody>
                    <a:bodyPr/>
                    <a:lstStyle/>
                    <a:p>
                      <a:pPr>
                        <a:lnSpc>
                          <a:spcPct val="107000"/>
                        </a:lnSpc>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89.73 ± 6.57</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extLst>
                  <a:ext uri="{0D108BD9-81ED-4DB2-BD59-A6C34878D82A}">
                    <a16:rowId xmlns:a16="http://schemas.microsoft.com/office/drawing/2014/main" val="3131500374"/>
                  </a:ext>
                </a:extLst>
              </a:tr>
              <a:tr h="269652">
                <a:tc>
                  <a:txBody>
                    <a:bodyPr/>
                    <a:lstStyle/>
                    <a:p>
                      <a:pPr>
                        <a:lnSpc>
                          <a:spcPct val="107000"/>
                        </a:lnSpc>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SFE/(</a:t>
                      </a:r>
                      <a:r>
                        <a:rPr lang="en-US" sz="1000" dirty="0" err="1">
                          <a:effectLst/>
                          <a:latin typeface="Calibri" panose="020F0502020204030204" pitchFamily="34" charset="0"/>
                          <a:ea typeface="Calibri" panose="020F0502020204030204" pitchFamily="34" charset="0"/>
                          <a:cs typeface="Times New Roman" panose="02020603050405020304" pitchFamily="18" charset="0"/>
                        </a:rPr>
                        <a:t>mN</a:t>
                      </a:r>
                      <a:r>
                        <a:rPr lang="en-US" sz="1000" dirty="0">
                          <a:effectLst/>
                          <a:latin typeface="Calibri" panose="020F0502020204030204" pitchFamily="34" charset="0"/>
                          <a:ea typeface="Calibri" panose="020F0502020204030204" pitchFamily="34" charset="0"/>
                          <a:cs typeface="Times New Roman" panose="02020603050405020304" pitchFamily="18" charset="0"/>
                        </a:rPr>
                        <a:t>/m)</a:t>
                      </a:r>
                    </a:p>
                  </a:txBody>
                  <a:tcPr marL="68580" marR="68580" marT="0" marB="0">
                    <a:lnL>
                      <a:noFill/>
                    </a:lnL>
                    <a:lnR>
                      <a:noFill/>
                    </a:lnR>
                    <a:lnT>
                      <a:noFill/>
                    </a:lnT>
                    <a:lnB>
                      <a:noFill/>
                    </a:lnB>
                    <a:solidFill>
                      <a:srgbClr val="D9D9D9"/>
                    </a:solidFill>
                  </a:tcPr>
                </a:tc>
                <a:tc>
                  <a:txBody>
                    <a:bodyPr/>
                    <a:lstStyle/>
                    <a:p>
                      <a:pPr>
                        <a:lnSpc>
                          <a:spcPct val="107000"/>
                        </a:lnSpc>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tc>
                  <a:txBody>
                    <a:bodyPr/>
                    <a:lstStyle/>
                    <a:p>
                      <a:pPr>
                        <a:lnSpc>
                          <a:spcPct val="107000"/>
                        </a:lnSpc>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tc>
                  <a:txBody>
                    <a:bodyPr/>
                    <a:lstStyle/>
                    <a:p>
                      <a:pPr>
                        <a:lnSpc>
                          <a:spcPct val="107000"/>
                        </a:lnSpc>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tc>
                  <a:txBody>
                    <a:bodyPr/>
                    <a:lstStyle/>
                    <a:p>
                      <a:pPr>
                        <a:lnSpc>
                          <a:spcPct val="107000"/>
                        </a:lnSpc>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47.22 ± 7.88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tc>
                  <a:txBody>
                    <a:bodyPr/>
                    <a:lstStyle/>
                    <a:p>
                      <a:pPr>
                        <a:lnSpc>
                          <a:spcPct val="107000"/>
                        </a:lnSpc>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57.72 ± 2.86</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tc>
                  <a:txBody>
                    <a:bodyPr/>
                    <a:lstStyle/>
                    <a:p>
                      <a:pPr>
                        <a:lnSpc>
                          <a:spcPct val="107000"/>
                        </a:lnSpc>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64.37 ± 4.86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tc>
                  <a:txBody>
                    <a:bodyPr/>
                    <a:lstStyle/>
                    <a:p>
                      <a:pPr>
                        <a:lnSpc>
                          <a:spcPct val="107000"/>
                        </a:lnSpc>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25.26 ± 0.86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tc>
                  <a:txBody>
                    <a:bodyPr/>
                    <a:lstStyle/>
                    <a:p>
                      <a:pPr>
                        <a:lnSpc>
                          <a:spcPct val="107000"/>
                        </a:lnSpc>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26.72 ± 2.78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tc>
                  <a:txBody>
                    <a:bodyPr/>
                    <a:lstStyle/>
                    <a:p>
                      <a:pPr>
                        <a:lnSpc>
                          <a:spcPct val="107000"/>
                        </a:lnSpc>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27.12 ± 1.35</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tc>
                  <a:txBody>
                    <a:bodyPr/>
                    <a:lstStyle/>
                    <a:p>
                      <a:pPr>
                        <a:lnSpc>
                          <a:spcPct val="107000"/>
                        </a:lnSpc>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33.18 ± 5.61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extLst>
                  <a:ext uri="{0D108BD9-81ED-4DB2-BD59-A6C34878D82A}">
                    <a16:rowId xmlns:a16="http://schemas.microsoft.com/office/drawing/2014/main" val="3565954978"/>
                  </a:ext>
                </a:extLst>
              </a:tr>
              <a:tr h="269652">
                <a:tc>
                  <a:txBody>
                    <a:bodyPr/>
                    <a:lstStyle/>
                    <a:p>
                      <a:pPr>
                        <a:lnSpc>
                          <a:spcPct val="107000"/>
                        </a:lnSpc>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SFE</a:t>
                      </a:r>
                      <a:r>
                        <a:rPr lang="en-US" sz="1000" baseline="-25000" dirty="0">
                          <a:effectLst/>
                          <a:latin typeface="Calibri" panose="020F0502020204030204" pitchFamily="34" charset="0"/>
                          <a:ea typeface="Calibri" panose="020F0502020204030204" pitchFamily="34" charset="0"/>
                          <a:cs typeface="Times New Roman" panose="02020603050405020304" pitchFamily="18" charset="0"/>
                        </a:rPr>
                        <a:t>P</a:t>
                      </a:r>
                      <a:r>
                        <a:rPr lang="en-US" sz="1000" dirty="0">
                          <a:effectLst/>
                          <a:latin typeface="Calibri" panose="020F0502020204030204" pitchFamily="34" charset="0"/>
                          <a:ea typeface="Calibri" panose="020F0502020204030204" pitchFamily="34" charset="0"/>
                          <a:cs typeface="Times New Roman" panose="02020603050405020304" pitchFamily="18" charset="0"/>
                        </a:rPr>
                        <a:t>/(</a:t>
                      </a:r>
                      <a:r>
                        <a:rPr lang="en-US" sz="1000" dirty="0" err="1">
                          <a:effectLst/>
                          <a:latin typeface="Calibri" panose="020F0502020204030204" pitchFamily="34" charset="0"/>
                          <a:ea typeface="Calibri" panose="020F0502020204030204" pitchFamily="34" charset="0"/>
                          <a:cs typeface="Times New Roman" panose="02020603050405020304" pitchFamily="18" charset="0"/>
                        </a:rPr>
                        <a:t>mN</a:t>
                      </a:r>
                      <a:r>
                        <a:rPr lang="en-US" sz="1000" dirty="0">
                          <a:effectLst/>
                          <a:latin typeface="Calibri" panose="020F0502020204030204" pitchFamily="34" charset="0"/>
                          <a:ea typeface="Calibri" panose="020F0502020204030204" pitchFamily="34" charset="0"/>
                          <a:cs typeface="Times New Roman" panose="02020603050405020304" pitchFamily="18" charset="0"/>
                        </a:rPr>
                        <a:t>/m)</a:t>
                      </a:r>
                    </a:p>
                  </a:txBody>
                  <a:tcPr marL="68580" marR="68580" marT="0" marB="0">
                    <a:lnL>
                      <a:noFill/>
                    </a:lnL>
                    <a:lnR>
                      <a:noFill/>
                    </a:lnR>
                    <a:lnT>
                      <a:noFill/>
                    </a:lnT>
                    <a:lnB>
                      <a:noFill/>
                    </a:lnB>
                    <a:solidFill>
                      <a:srgbClr val="D9D9D9"/>
                    </a:solidFill>
                  </a:tcPr>
                </a:tc>
                <a:tc>
                  <a:txBody>
                    <a:bodyPr/>
                    <a:lstStyle/>
                    <a:p>
                      <a:pPr>
                        <a:lnSpc>
                          <a:spcPct val="107000"/>
                        </a:lnSpc>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tc>
                  <a:txBody>
                    <a:bodyPr/>
                    <a:lstStyle/>
                    <a:p>
                      <a:pPr>
                        <a:lnSpc>
                          <a:spcPct val="107000"/>
                        </a:lnSpc>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tc>
                  <a:txBody>
                    <a:bodyPr/>
                    <a:lstStyle/>
                    <a:p>
                      <a:pPr>
                        <a:lnSpc>
                          <a:spcPct val="107000"/>
                        </a:lnSpc>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tc>
                  <a:txBody>
                    <a:bodyPr/>
                    <a:lstStyle/>
                    <a:p>
                      <a:pPr>
                        <a:lnSpc>
                          <a:spcPct val="107000"/>
                        </a:lnSpc>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13.61 ± 6.90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tc>
                  <a:txBody>
                    <a:bodyPr/>
                    <a:lstStyle/>
                    <a:p>
                      <a:pPr>
                        <a:lnSpc>
                          <a:spcPct val="107000"/>
                        </a:lnSpc>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24.76 ± 2.49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tc>
                  <a:txBody>
                    <a:bodyPr/>
                    <a:lstStyle/>
                    <a:p>
                      <a:pPr>
                        <a:lnSpc>
                          <a:spcPct val="107000"/>
                        </a:lnSpc>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30.98 ± 3.10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tc>
                  <a:txBody>
                    <a:bodyPr/>
                    <a:lstStyle/>
                    <a:p>
                      <a:pPr>
                        <a:lnSpc>
                          <a:spcPct val="107000"/>
                        </a:lnSpc>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0.31 ± 0.21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tc>
                  <a:txBody>
                    <a:bodyPr/>
                    <a:lstStyle/>
                    <a:p>
                      <a:pPr>
                        <a:lnSpc>
                          <a:spcPct val="107000"/>
                        </a:lnSpc>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0.43 ± 0.37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tc>
                  <a:txBody>
                    <a:bodyPr/>
                    <a:lstStyle/>
                    <a:p>
                      <a:pPr>
                        <a:lnSpc>
                          <a:spcPct val="107000"/>
                        </a:lnSpc>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0.26 ± 0.20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tc>
                  <a:txBody>
                    <a:bodyPr/>
                    <a:lstStyle/>
                    <a:p>
                      <a:pPr>
                        <a:lnSpc>
                          <a:spcPct val="107000"/>
                        </a:lnSpc>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2.20 ± 1.85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extLst>
                  <a:ext uri="{0D108BD9-81ED-4DB2-BD59-A6C34878D82A}">
                    <a16:rowId xmlns:a16="http://schemas.microsoft.com/office/drawing/2014/main" val="3356299584"/>
                  </a:ext>
                </a:extLst>
              </a:tr>
              <a:tr h="329627">
                <a:tc>
                  <a:txBody>
                    <a:bodyPr/>
                    <a:lstStyle/>
                    <a:p>
                      <a:pPr>
                        <a:lnSpc>
                          <a:spcPct val="107000"/>
                        </a:lnSpc>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SFE</a:t>
                      </a:r>
                      <a:r>
                        <a:rPr lang="en-US" sz="1000" baseline="-25000" dirty="0">
                          <a:effectLst/>
                          <a:latin typeface="Calibri" panose="020F0502020204030204" pitchFamily="34" charset="0"/>
                          <a:ea typeface="Calibri" panose="020F0502020204030204" pitchFamily="34" charset="0"/>
                          <a:cs typeface="Times New Roman" panose="02020603050405020304" pitchFamily="18" charset="0"/>
                        </a:rPr>
                        <a:t>D</a:t>
                      </a:r>
                      <a:r>
                        <a:rPr lang="en-US" sz="1000" dirty="0">
                          <a:effectLst/>
                          <a:latin typeface="Calibri" panose="020F0502020204030204" pitchFamily="34" charset="0"/>
                          <a:ea typeface="Calibri" panose="020F0502020204030204" pitchFamily="34" charset="0"/>
                          <a:cs typeface="Times New Roman" panose="02020603050405020304" pitchFamily="18" charset="0"/>
                        </a:rPr>
                        <a:t>/(</a:t>
                      </a:r>
                      <a:r>
                        <a:rPr lang="en-US" sz="1000" dirty="0" err="1">
                          <a:effectLst/>
                          <a:latin typeface="Calibri" panose="020F0502020204030204" pitchFamily="34" charset="0"/>
                          <a:ea typeface="Calibri" panose="020F0502020204030204" pitchFamily="34" charset="0"/>
                          <a:cs typeface="Times New Roman" panose="02020603050405020304" pitchFamily="18" charset="0"/>
                        </a:rPr>
                        <a:t>mN</a:t>
                      </a:r>
                      <a:r>
                        <a:rPr lang="en-US" sz="1000" dirty="0">
                          <a:effectLst/>
                          <a:latin typeface="Calibri" panose="020F0502020204030204" pitchFamily="34" charset="0"/>
                          <a:ea typeface="Calibri" panose="020F0502020204030204" pitchFamily="34" charset="0"/>
                          <a:cs typeface="Times New Roman" panose="02020603050405020304" pitchFamily="18" charset="0"/>
                        </a:rPr>
                        <a:t>/m)</a:t>
                      </a:r>
                    </a:p>
                  </a:txBody>
                  <a:tcPr marL="68580" marR="68580" marT="0" marB="0">
                    <a:lnL>
                      <a:noFill/>
                    </a:lnL>
                    <a:lnR>
                      <a:noFill/>
                    </a:lnR>
                    <a:lnT>
                      <a:noFill/>
                    </a:lnT>
                    <a:lnB>
                      <a:noFill/>
                    </a:lnB>
                    <a:solidFill>
                      <a:srgbClr val="D9D9D9"/>
                    </a:solidFill>
                  </a:tcPr>
                </a:tc>
                <a:tc>
                  <a:txBody>
                    <a:bodyPr/>
                    <a:lstStyle/>
                    <a:p>
                      <a:pPr>
                        <a:lnSpc>
                          <a:spcPct val="107000"/>
                        </a:lnSpc>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tc>
                  <a:txBody>
                    <a:bodyPr/>
                    <a:lstStyle/>
                    <a:p>
                      <a:pPr>
                        <a:lnSpc>
                          <a:spcPct val="107000"/>
                        </a:lnSpc>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tc>
                  <a:txBody>
                    <a:bodyPr/>
                    <a:lstStyle/>
                    <a:p>
                      <a:pPr>
                        <a:lnSpc>
                          <a:spcPct val="107000"/>
                        </a:lnSpc>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tc>
                  <a:txBody>
                    <a:bodyPr/>
                    <a:lstStyle/>
                    <a:p>
                      <a:pPr>
                        <a:lnSpc>
                          <a:spcPct val="107000"/>
                        </a:lnSpc>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33.61 ± 0.97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tc>
                  <a:txBody>
                    <a:bodyPr/>
                    <a:lstStyle/>
                    <a:p>
                      <a:pPr>
                        <a:lnSpc>
                          <a:spcPct val="107000"/>
                        </a:lnSpc>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32.96 ± 0.37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tc>
                  <a:txBody>
                    <a:bodyPr/>
                    <a:lstStyle/>
                    <a:p>
                      <a:pPr>
                        <a:lnSpc>
                          <a:spcPct val="107000"/>
                        </a:lnSpc>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33.38 ± 1.76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tc>
                  <a:txBody>
                    <a:bodyPr/>
                    <a:lstStyle/>
                    <a:p>
                      <a:pPr>
                        <a:lnSpc>
                          <a:spcPct val="107000"/>
                        </a:lnSpc>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24.95 ± 0.65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tc>
                  <a:txBody>
                    <a:bodyPr/>
                    <a:lstStyle/>
                    <a:p>
                      <a:pPr>
                        <a:lnSpc>
                          <a:spcPct val="107000"/>
                        </a:lnSpc>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26.29 ± 2.41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tc>
                  <a:txBody>
                    <a:bodyPr/>
                    <a:lstStyle/>
                    <a:p>
                      <a:pPr>
                        <a:lnSpc>
                          <a:spcPct val="107000"/>
                        </a:lnSpc>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26.86 ± 1.15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tc>
                  <a:txBody>
                    <a:bodyPr/>
                    <a:lstStyle/>
                    <a:p>
                      <a:pPr>
                        <a:lnSpc>
                          <a:spcPct val="107000"/>
                        </a:lnSpc>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30.98 ± 3.76</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extLst>
                  <a:ext uri="{0D108BD9-81ED-4DB2-BD59-A6C34878D82A}">
                    <a16:rowId xmlns:a16="http://schemas.microsoft.com/office/drawing/2014/main" val="2771920194"/>
                  </a:ext>
                </a:extLst>
              </a:tr>
            </a:tbl>
          </a:graphicData>
        </a:graphic>
      </p:graphicFrame>
      <p:sp>
        <p:nvSpPr>
          <p:cNvPr id="38" name="TextBox 37"/>
          <p:cNvSpPr txBox="1"/>
          <p:nvPr/>
        </p:nvSpPr>
        <p:spPr>
          <a:xfrm>
            <a:off x="16389" y="4454792"/>
            <a:ext cx="5609814" cy="507831"/>
          </a:xfrm>
          <a:prstGeom prst="rect">
            <a:avLst/>
          </a:prstGeom>
          <a:noFill/>
        </p:spPr>
        <p:txBody>
          <a:bodyPr wrap="square" rtlCol="0">
            <a:spAutoFit/>
          </a:bodyPr>
          <a:lstStyle/>
          <a:p>
            <a:pPr algn="just"/>
            <a:r>
              <a:rPr lang="en-US" sz="900" b="1" dirty="0" smtClean="0"/>
              <a:t>Table 1.</a:t>
            </a:r>
            <a:r>
              <a:rPr lang="en-US" sz="900" dirty="0" smtClean="0"/>
              <a:t> Water contact angle </a:t>
            </a:r>
            <a:r>
              <a:rPr lang="en-US" sz="900" dirty="0" err="1" smtClean="0"/>
              <a:t>wCA</a:t>
            </a:r>
            <a:r>
              <a:rPr lang="en-US" sz="900" dirty="0" smtClean="0"/>
              <a:t> and calculated surface energies of pure glass samples (g19, g20, g21), modified with TEOS (g19T, g20T, g21T) and further modified  with HDTMS (g19T-H, g20T-H, g21T-H). The sample g3-H belongs to a direct modification of glass with HDTMS.</a:t>
            </a:r>
            <a:endParaRPr lang="en-US" sz="900" dirty="0"/>
          </a:p>
        </p:txBody>
      </p:sp>
      <p:grpSp>
        <p:nvGrpSpPr>
          <p:cNvPr id="45" name="Group 44"/>
          <p:cNvGrpSpPr/>
          <p:nvPr/>
        </p:nvGrpSpPr>
        <p:grpSpPr>
          <a:xfrm>
            <a:off x="5959303" y="4965214"/>
            <a:ext cx="4808955" cy="876367"/>
            <a:chOff x="6037548" y="4768295"/>
            <a:chExt cx="4808955" cy="876367"/>
          </a:xfrm>
        </p:grpSpPr>
        <p:pic>
          <p:nvPicPr>
            <p:cNvPr id="34" name="Picture 33">
              <a:extLst>
                <a:ext uri="{FF2B5EF4-FFF2-40B4-BE49-F238E27FC236}">
                  <a16:creationId xmlns:a16="http://schemas.microsoft.com/office/drawing/2014/main" id="{5A59B4C0-0380-3099-9CB3-021D311B34BE}"/>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6092523" y="4850757"/>
              <a:ext cx="942184" cy="793905"/>
            </a:xfrm>
            <a:prstGeom prst="rect">
              <a:avLst/>
            </a:prstGeom>
          </p:spPr>
        </p:pic>
        <p:pic>
          <p:nvPicPr>
            <p:cNvPr id="35" name="Picture 34">
              <a:extLst>
                <a:ext uri="{FF2B5EF4-FFF2-40B4-BE49-F238E27FC236}">
                  <a16:creationId xmlns:a16="http://schemas.microsoft.com/office/drawing/2014/main" id="{0567023D-3666-C8F0-9ED1-19596EB127A3}"/>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7070652" y="4850757"/>
              <a:ext cx="942183" cy="793905"/>
            </a:xfrm>
            <a:prstGeom prst="rect">
              <a:avLst/>
            </a:prstGeom>
          </p:spPr>
        </p:pic>
        <p:pic>
          <p:nvPicPr>
            <p:cNvPr id="36" name="Picture 35">
              <a:extLst>
                <a:ext uri="{FF2B5EF4-FFF2-40B4-BE49-F238E27FC236}">
                  <a16:creationId xmlns:a16="http://schemas.microsoft.com/office/drawing/2014/main" id="{D9395ECE-345D-5E02-4B54-14BD52A61379}"/>
                </a:ext>
              </a:extLst>
            </p:cNvPr>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8038414" y="4857920"/>
              <a:ext cx="929740" cy="783420"/>
            </a:xfrm>
            <a:prstGeom prst="rect">
              <a:avLst/>
            </a:prstGeom>
          </p:spPr>
        </p:pic>
        <p:pic>
          <p:nvPicPr>
            <p:cNvPr id="37" name="Picture 36">
              <a:extLst>
                <a:ext uri="{FF2B5EF4-FFF2-40B4-BE49-F238E27FC236}">
                  <a16:creationId xmlns:a16="http://schemas.microsoft.com/office/drawing/2014/main" id="{57F4BF7C-1959-2919-10D3-00424C0F31AF}"/>
                </a:ext>
              </a:extLst>
            </p:cNvPr>
            <p:cNvPicPr>
              <a:picLocks noChangeAspect="1"/>
            </p:cNvPicPr>
            <p:nvPr/>
          </p:nvPicPr>
          <p:blipFill>
            <a:blip r:embed="rId9" cstate="hqprint">
              <a:extLst>
                <a:ext uri="{28A0092B-C50C-407E-A947-70E740481C1C}">
                  <a14:useLocalDpi xmlns:a14="http://schemas.microsoft.com/office/drawing/2010/main" val="0"/>
                </a:ext>
              </a:extLst>
            </a:blip>
            <a:stretch>
              <a:fillRect/>
            </a:stretch>
          </p:blipFill>
          <p:spPr>
            <a:xfrm>
              <a:off x="8978521" y="4850757"/>
              <a:ext cx="938241" cy="790583"/>
            </a:xfrm>
            <a:prstGeom prst="rect">
              <a:avLst/>
            </a:prstGeom>
          </p:spPr>
        </p:pic>
        <p:pic>
          <p:nvPicPr>
            <p:cNvPr id="39" name="Picture 38">
              <a:extLst>
                <a:ext uri="{FF2B5EF4-FFF2-40B4-BE49-F238E27FC236}">
                  <a16:creationId xmlns:a16="http://schemas.microsoft.com/office/drawing/2014/main" id="{F1DC8DB6-142C-3189-89C4-E26E260AE265}"/>
                </a:ext>
              </a:extLst>
            </p:cNvPr>
            <p:cNvPicPr>
              <a:picLocks noChangeAspect="1"/>
            </p:cNvPicPr>
            <p:nvPr/>
          </p:nvPicPr>
          <p:blipFill>
            <a:blip r:embed="rId10" cstate="hqprint">
              <a:extLst>
                <a:ext uri="{28A0092B-C50C-407E-A947-70E740481C1C}">
                  <a14:useLocalDpi xmlns:a14="http://schemas.microsoft.com/office/drawing/2010/main" val="0"/>
                </a:ext>
              </a:extLst>
            </a:blip>
            <a:stretch>
              <a:fillRect/>
            </a:stretch>
          </p:blipFill>
          <p:spPr>
            <a:xfrm>
              <a:off x="9916763" y="4857920"/>
              <a:ext cx="929740" cy="783420"/>
            </a:xfrm>
            <a:prstGeom prst="rect">
              <a:avLst/>
            </a:prstGeom>
          </p:spPr>
        </p:pic>
        <p:sp>
          <p:nvSpPr>
            <p:cNvPr id="40" name="TextBox 39"/>
            <p:cNvSpPr txBox="1"/>
            <p:nvPr/>
          </p:nvSpPr>
          <p:spPr>
            <a:xfrm>
              <a:off x="6037548" y="4771661"/>
              <a:ext cx="294528" cy="369332"/>
            </a:xfrm>
            <a:prstGeom prst="rect">
              <a:avLst/>
            </a:prstGeom>
            <a:noFill/>
          </p:spPr>
          <p:txBody>
            <a:bodyPr wrap="square" rtlCol="0">
              <a:spAutoFit/>
            </a:bodyPr>
            <a:lstStyle/>
            <a:p>
              <a:r>
                <a:rPr lang="en-US" dirty="0" smtClean="0">
                  <a:solidFill>
                    <a:schemeClr val="bg1"/>
                  </a:solidFill>
                </a:rPr>
                <a:t>A</a:t>
              </a:r>
              <a:endParaRPr lang="en-US" dirty="0">
                <a:solidFill>
                  <a:schemeClr val="bg1"/>
                </a:solidFill>
              </a:endParaRPr>
            </a:p>
          </p:txBody>
        </p:sp>
        <p:sp>
          <p:nvSpPr>
            <p:cNvPr id="41" name="TextBox 40"/>
            <p:cNvSpPr txBox="1"/>
            <p:nvPr/>
          </p:nvSpPr>
          <p:spPr>
            <a:xfrm>
              <a:off x="7045073" y="4768295"/>
              <a:ext cx="294528" cy="369332"/>
            </a:xfrm>
            <a:prstGeom prst="rect">
              <a:avLst/>
            </a:prstGeom>
            <a:noFill/>
          </p:spPr>
          <p:txBody>
            <a:bodyPr wrap="square" rtlCol="0">
              <a:spAutoFit/>
            </a:bodyPr>
            <a:lstStyle/>
            <a:p>
              <a:r>
                <a:rPr lang="en-US" dirty="0" smtClean="0">
                  <a:solidFill>
                    <a:schemeClr val="bg1"/>
                  </a:solidFill>
                </a:rPr>
                <a:t>B</a:t>
              </a:r>
              <a:endParaRPr lang="en-US" dirty="0">
                <a:solidFill>
                  <a:schemeClr val="bg1"/>
                </a:solidFill>
              </a:endParaRPr>
            </a:p>
          </p:txBody>
        </p:sp>
        <p:sp>
          <p:nvSpPr>
            <p:cNvPr id="42" name="TextBox 41"/>
            <p:cNvSpPr txBox="1"/>
            <p:nvPr/>
          </p:nvSpPr>
          <p:spPr>
            <a:xfrm>
              <a:off x="7989501" y="4776268"/>
              <a:ext cx="294528" cy="369332"/>
            </a:xfrm>
            <a:prstGeom prst="rect">
              <a:avLst/>
            </a:prstGeom>
            <a:noFill/>
          </p:spPr>
          <p:txBody>
            <a:bodyPr wrap="square" rtlCol="0">
              <a:spAutoFit/>
            </a:bodyPr>
            <a:lstStyle/>
            <a:p>
              <a:r>
                <a:rPr lang="en-US" dirty="0" smtClean="0">
                  <a:solidFill>
                    <a:schemeClr val="bg1"/>
                  </a:solidFill>
                </a:rPr>
                <a:t>C</a:t>
              </a:r>
              <a:endParaRPr lang="en-US" dirty="0">
                <a:solidFill>
                  <a:schemeClr val="bg1"/>
                </a:solidFill>
              </a:endParaRPr>
            </a:p>
          </p:txBody>
        </p:sp>
        <p:sp>
          <p:nvSpPr>
            <p:cNvPr id="43" name="TextBox 42"/>
            <p:cNvSpPr txBox="1"/>
            <p:nvPr/>
          </p:nvSpPr>
          <p:spPr>
            <a:xfrm>
              <a:off x="8931684" y="4775218"/>
              <a:ext cx="294528" cy="369332"/>
            </a:xfrm>
            <a:prstGeom prst="rect">
              <a:avLst/>
            </a:prstGeom>
            <a:noFill/>
          </p:spPr>
          <p:txBody>
            <a:bodyPr wrap="square" rtlCol="0">
              <a:spAutoFit/>
            </a:bodyPr>
            <a:lstStyle/>
            <a:p>
              <a:r>
                <a:rPr lang="en-US" dirty="0" smtClean="0">
                  <a:solidFill>
                    <a:schemeClr val="bg1"/>
                  </a:solidFill>
                </a:rPr>
                <a:t>D</a:t>
              </a:r>
              <a:endParaRPr lang="en-US" dirty="0">
                <a:solidFill>
                  <a:schemeClr val="bg1"/>
                </a:solidFill>
              </a:endParaRPr>
            </a:p>
          </p:txBody>
        </p:sp>
        <p:sp>
          <p:nvSpPr>
            <p:cNvPr id="44" name="TextBox 43"/>
            <p:cNvSpPr txBox="1"/>
            <p:nvPr/>
          </p:nvSpPr>
          <p:spPr>
            <a:xfrm>
              <a:off x="9873867" y="4788079"/>
              <a:ext cx="294528" cy="369332"/>
            </a:xfrm>
            <a:prstGeom prst="rect">
              <a:avLst/>
            </a:prstGeom>
            <a:noFill/>
          </p:spPr>
          <p:txBody>
            <a:bodyPr wrap="square" rtlCol="0">
              <a:spAutoFit/>
            </a:bodyPr>
            <a:lstStyle/>
            <a:p>
              <a:r>
                <a:rPr lang="en-US" dirty="0" smtClean="0">
                  <a:solidFill>
                    <a:schemeClr val="bg1"/>
                  </a:solidFill>
                </a:rPr>
                <a:t>E</a:t>
              </a:r>
              <a:endParaRPr lang="en-US" dirty="0">
                <a:solidFill>
                  <a:schemeClr val="bg1"/>
                </a:solidFill>
              </a:endParaRPr>
            </a:p>
          </p:txBody>
        </p:sp>
      </p:grpSp>
      <p:sp>
        <p:nvSpPr>
          <p:cNvPr id="46" name="TextBox 45"/>
          <p:cNvSpPr txBox="1"/>
          <p:nvPr/>
        </p:nvSpPr>
        <p:spPr>
          <a:xfrm>
            <a:off x="6157551" y="4685507"/>
            <a:ext cx="3105005" cy="369332"/>
          </a:xfrm>
          <a:prstGeom prst="rect">
            <a:avLst/>
          </a:prstGeom>
          <a:noFill/>
        </p:spPr>
        <p:txBody>
          <a:bodyPr wrap="square" rtlCol="0">
            <a:spAutoFit/>
          </a:bodyPr>
          <a:lstStyle/>
          <a:p>
            <a:r>
              <a:rPr lang="en-US" sz="900" b="1" dirty="0" smtClean="0"/>
              <a:t>Figure 1.</a:t>
            </a:r>
            <a:r>
              <a:rPr lang="en-US" sz="900" dirty="0" smtClean="0"/>
              <a:t> IR-RA spectra of glass (for comparison) and TEOS modified glass, cured at different temperatures.</a:t>
            </a:r>
            <a:endParaRPr lang="en-US" sz="900" dirty="0"/>
          </a:p>
        </p:txBody>
      </p:sp>
      <p:sp>
        <p:nvSpPr>
          <p:cNvPr id="47" name="TextBox 46"/>
          <p:cNvSpPr txBox="1"/>
          <p:nvPr/>
        </p:nvSpPr>
        <p:spPr>
          <a:xfrm>
            <a:off x="8742791" y="4044051"/>
            <a:ext cx="3104684" cy="507831"/>
          </a:xfrm>
          <a:prstGeom prst="rect">
            <a:avLst/>
          </a:prstGeom>
          <a:noFill/>
        </p:spPr>
        <p:txBody>
          <a:bodyPr wrap="square" rtlCol="0">
            <a:spAutoFit/>
          </a:bodyPr>
          <a:lstStyle/>
          <a:p>
            <a:r>
              <a:rPr lang="en-US" sz="900" b="1" dirty="0" smtClean="0"/>
              <a:t>Figure 2.</a:t>
            </a:r>
            <a:r>
              <a:rPr lang="en-US" sz="900" dirty="0" smtClean="0"/>
              <a:t> Synchronous (left) and asynchronous (right) 2T2D-COS maps of g19T sample obtained from IR-SR spectra. </a:t>
            </a:r>
            <a:endParaRPr lang="en-US" sz="900" dirty="0"/>
          </a:p>
        </p:txBody>
      </p:sp>
      <p:sp>
        <p:nvSpPr>
          <p:cNvPr id="48" name="Rectangle 34"/>
          <p:cNvSpPr>
            <a:spLocks noChangeArrowheads="1"/>
          </p:cNvSpPr>
          <p:nvPr/>
        </p:nvSpPr>
        <p:spPr bwMode="auto">
          <a:xfrm flipV="1">
            <a:off x="6025091" y="852949"/>
            <a:ext cx="9363221" cy="561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graphicFrame>
        <p:nvGraphicFramePr>
          <p:cNvPr id="49" name="Object 48"/>
          <p:cNvGraphicFramePr>
            <a:graphicFrameLocks noChangeAspect="1"/>
          </p:cNvGraphicFramePr>
          <p:nvPr>
            <p:extLst>
              <p:ext uri="{D42A27DB-BD31-4B8C-83A1-F6EECF244321}">
                <p14:modId xmlns:p14="http://schemas.microsoft.com/office/powerpoint/2010/main" val="1031934243"/>
              </p:ext>
            </p:extLst>
          </p:nvPr>
        </p:nvGraphicFramePr>
        <p:xfrm>
          <a:off x="5852198" y="2302810"/>
          <a:ext cx="3203443" cy="2696974"/>
        </p:xfrm>
        <a:graphic>
          <a:graphicData uri="http://schemas.openxmlformats.org/presentationml/2006/ole">
            <mc:AlternateContent xmlns:mc="http://schemas.openxmlformats.org/markup-compatibility/2006">
              <mc:Choice xmlns:v="urn:schemas-microsoft-com:vml" Requires="v">
                <p:oleObj spid="_x0000_s1071" name="Graph" r:id="rId11" imgW="3901320" imgH="2986920" progId="Origin50.Graph">
                  <p:embed/>
                </p:oleObj>
              </mc:Choice>
              <mc:Fallback>
                <p:oleObj name="Graph" r:id="rId11" imgW="3901320" imgH="2986920" progId="Origin50.Graph">
                  <p:embed/>
                  <p:pic>
                    <p:nvPicPr>
                      <p:cNvPr id="0" name="Object 33"/>
                      <p:cNvPicPr>
                        <a:picLocks noChangeAspect="1" noChangeArrowheads="1"/>
                      </p:cNvPicPr>
                      <p:nvPr/>
                    </p:nvPicPr>
                    <p:blipFill>
                      <a:blip r:embed="rId12"/>
                      <a:srcRect t="-4848" r="-3711" b="-9184"/>
                      <a:stretch>
                        <a:fillRect/>
                      </a:stretch>
                    </p:blipFill>
                    <p:spPr bwMode="auto">
                      <a:xfrm>
                        <a:off x="5852198" y="2302810"/>
                        <a:ext cx="3203443" cy="2696974"/>
                      </a:xfrm>
                      <a:prstGeom prst="rect">
                        <a:avLst/>
                      </a:prstGeom>
                      <a:noFill/>
                    </p:spPr>
                  </p:pic>
                </p:oleObj>
              </mc:Fallback>
            </mc:AlternateContent>
          </a:graphicData>
        </a:graphic>
      </p:graphicFrame>
      <p:sp>
        <p:nvSpPr>
          <p:cNvPr id="50" name="TextBox 49"/>
          <p:cNvSpPr txBox="1"/>
          <p:nvPr/>
        </p:nvSpPr>
        <p:spPr>
          <a:xfrm>
            <a:off x="10690150" y="5142868"/>
            <a:ext cx="1430730" cy="646331"/>
          </a:xfrm>
          <a:prstGeom prst="rect">
            <a:avLst/>
          </a:prstGeom>
          <a:noFill/>
        </p:spPr>
        <p:txBody>
          <a:bodyPr wrap="square" rtlCol="0">
            <a:spAutoFit/>
          </a:bodyPr>
          <a:lstStyle/>
          <a:p>
            <a:r>
              <a:rPr lang="en-US" sz="900" b="1" dirty="0" smtClean="0"/>
              <a:t>Figure 3. </a:t>
            </a:r>
            <a:r>
              <a:rPr lang="en-US" sz="900" dirty="0" smtClean="0"/>
              <a:t>AFM images of: A) glass, B) g19T-H, C) g20T-H, D) g21T-H, E) g3-H </a:t>
            </a:r>
            <a:endParaRPr lang="en-US" sz="900" b="1" dirty="0"/>
          </a:p>
        </p:txBody>
      </p:sp>
      <p:pic>
        <p:nvPicPr>
          <p:cNvPr id="51" name="Picture 50"/>
          <p:cNvPicPr>
            <a:picLocks noChangeAspect="1"/>
          </p:cNvPicPr>
          <p:nvPr/>
        </p:nvPicPr>
        <p:blipFill>
          <a:blip r:embed="rId13" cstate="hqprint">
            <a:extLst>
              <a:ext uri="{28A0092B-C50C-407E-A947-70E740481C1C}">
                <a14:useLocalDpi xmlns:a14="http://schemas.microsoft.com/office/drawing/2010/main" val="0"/>
              </a:ext>
            </a:extLst>
          </a:blip>
          <a:stretch>
            <a:fillRect/>
          </a:stretch>
        </p:blipFill>
        <p:spPr>
          <a:xfrm>
            <a:off x="426719" y="6421083"/>
            <a:ext cx="1121322" cy="306931"/>
          </a:xfrm>
          <a:prstGeom prst="rect">
            <a:avLst/>
          </a:prstGeom>
        </p:spPr>
      </p:pic>
      <p:pic>
        <p:nvPicPr>
          <p:cNvPr id="52" name="Picture 51"/>
          <p:cNvPicPr>
            <a:picLocks noChangeAspect="1"/>
          </p:cNvPicPr>
          <p:nvPr/>
        </p:nvPicPr>
        <p:blipFill>
          <a:blip r:embed="rId14" cstate="hqprint">
            <a:extLst>
              <a:ext uri="{28A0092B-C50C-407E-A947-70E740481C1C}">
                <a14:useLocalDpi xmlns:a14="http://schemas.microsoft.com/office/drawing/2010/main" val="0"/>
              </a:ext>
            </a:extLst>
          </a:blip>
          <a:stretch>
            <a:fillRect/>
          </a:stretch>
        </p:blipFill>
        <p:spPr>
          <a:xfrm>
            <a:off x="1833588" y="6278552"/>
            <a:ext cx="1054425" cy="557462"/>
          </a:xfrm>
          <a:prstGeom prst="rect">
            <a:avLst/>
          </a:prstGeom>
        </p:spPr>
      </p:pic>
      <p:pic>
        <p:nvPicPr>
          <p:cNvPr id="53" name="Picture 52"/>
          <p:cNvPicPr>
            <a:picLocks noChangeAspect="1"/>
          </p:cNvPicPr>
          <p:nvPr/>
        </p:nvPicPr>
        <p:blipFill>
          <a:blip r:embed="rId15" cstate="hqprint">
            <a:extLst>
              <a:ext uri="{28A0092B-C50C-407E-A947-70E740481C1C}">
                <a14:useLocalDpi xmlns:a14="http://schemas.microsoft.com/office/drawing/2010/main" val="0"/>
              </a:ext>
            </a:extLst>
          </a:blip>
          <a:stretch>
            <a:fillRect/>
          </a:stretch>
        </p:blipFill>
        <p:spPr>
          <a:xfrm>
            <a:off x="3599251" y="6274719"/>
            <a:ext cx="830569" cy="595966"/>
          </a:xfrm>
          <a:prstGeom prst="rect">
            <a:avLst/>
          </a:prstGeom>
        </p:spPr>
      </p:pic>
      <p:pic>
        <p:nvPicPr>
          <p:cNvPr id="54" name="Picture 53"/>
          <p:cNvPicPr>
            <a:picLocks noChangeAspect="1"/>
          </p:cNvPicPr>
          <p:nvPr/>
        </p:nvPicPr>
        <p:blipFill>
          <a:blip r:embed="rId16" cstate="hqprint">
            <a:extLst>
              <a:ext uri="{28A0092B-C50C-407E-A947-70E740481C1C}">
                <a14:useLocalDpi xmlns:a14="http://schemas.microsoft.com/office/drawing/2010/main" val="0"/>
              </a:ext>
            </a:extLst>
          </a:blip>
          <a:stretch>
            <a:fillRect/>
          </a:stretch>
        </p:blipFill>
        <p:spPr>
          <a:xfrm>
            <a:off x="5113190" y="6298724"/>
            <a:ext cx="877213" cy="492334"/>
          </a:xfrm>
          <a:prstGeom prst="rect">
            <a:avLst/>
          </a:prstGeom>
        </p:spPr>
      </p:pic>
      <p:cxnSp>
        <p:nvCxnSpPr>
          <p:cNvPr id="58" name="Straight Arrow Connector 57"/>
          <p:cNvCxnSpPr/>
          <p:nvPr/>
        </p:nvCxnSpPr>
        <p:spPr>
          <a:xfrm>
            <a:off x="2251721" y="5217886"/>
            <a:ext cx="0" cy="106066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62" name="Straight Arrow Connector 61"/>
          <p:cNvCxnSpPr/>
          <p:nvPr/>
        </p:nvCxnSpPr>
        <p:spPr>
          <a:xfrm>
            <a:off x="1081314" y="5450114"/>
            <a:ext cx="0" cy="82460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64" name="Straight Arrow Connector 63"/>
          <p:cNvCxnSpPr/>
          <p:nvPr/>
        </p:nvCxnSpPr>
        <p:spPr>
          <a:xfrm>
            <a:off x="3839029" y="5142868"/>
            <a:ext cx="0" cy="113185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66" name="Straight Arrow Connector 65"/>
          <p:cNvCxnSpPr/>
          <p:nvPr/>
        </p:nvCxnSpPr>
        <p:spPr>
          <a:xfrm>
            <a:off x="5450114" y="5142868"/>
            <a:ext cx="7257" cy="113185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67" name="Rectangle 66">
            <a:extLst>
              <a:ext uri="{FF2B5EF4-FFF2-40B4-BE49-F238E27FC236}">
                <a16:creationId xmlns:a16="http://schemas.microsoft.com/office/drawing/2014/main" id="{67720194-03DF-E99C-4E34-32A3E6D0C24C}"/>
              </a:ext>
            </a:extLst>
          </p:cNvPr>
          <p:cNvSpPr/>
          <p:nvPr/>
        </p:nvSpPr>
        <p:spPr>
          <a:xfrm>
            <a:off x="6157551" y="5847497"/>
            <a:ext cx="1226618" cy="307777"/>
          </a:xfrm>
          <a:prstGeom prst="rect">
            <a:avLst/>
          </a:prstGeom>
        </p:spPr>
        <p:txBody>
          <a:bodyPr wrap="none">
            <a:spAutoFit/>
          </a:bodyPr>
          <a:lstStyle/>
          <a:p>
            <a:r>
              <a:rPr lang="en-US" sz="1400" dirty="0" smtClean="0">
                <a:solidFill>
                  <a:schemeClr val="accent4"/>
                </a:solidFill>
                <a:latin typeface="PF BeauSans Pro" panose="02000800000000020004" pitchFamily="2" charset="0"/>
                <a:ea typeface="Calibri" panose="020F0502020204030204" pitchFamily="34" charset="0"/>
              </a:rPr>
              <a:t>Conclusions</a:t>
            </a:r>
            <a:endParaRPr lang="en-US" sz="1400" dirty="0">
              <a:solidFill>
                <a:schemeClr val="accent4"/>
              </a:solidFill>
              <a:latin typeface="PF BeauSans Pro" panose="02000800000000020004" pitchFamily="2" charset="0"/>
              <a:ea typeface="Calibri" panose="020F0502020204030204" pitchFamily="34" charset="0"/>
            </a:endParaRPr>
          </a:p>
        </p:txBody>
      </p:sp>
    </p:spTree>
    <p:extLst>
      <p:ext uri="{BB962C8B-B14F-4D97-AF65-F5344CB8AC3E}">
        <p14:creationId xmlns:p14="http://schemas.microsoft.com/office/powerpoint/2010/main" val="427966254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B57862AA191F54AA52D5C0E2D7CEB1F" ma:contentTypeVersion="10" ma:contentTypeDescription="Create a new document." ma:contentTypeScope="" ma:versionID="c4701db5f4a405b5075fcaf4a161effc">
  <xsd:schema xmlns:xsd="http://www.w3.org/2001/XMLSchema" xmlns:xs="http://www.w3.org/2001/XMLSchema" xmlns:p="http://schemas.microsoft.com/office/2006/metadata/properties" xmlns:ns2="98621ed1-ae24-4a21-b80a-89d572d87e72" xmlns:ns3="c9b645eb-e6fe-4b35-9d45-bd7394162d21" targetNamespace="http://schemas.microsoft.com/office/2006/metadata/properties" ma:root="true" ma:fieldsID="a24117f40ff39982805e5b34d505a45f" ns2:_="" ns3:_="">
    <xsd:import namespace="98621ed1-ae24-4a21-b80a-89d572d87e72"/>
    <xsd:import namespace="c9b645eb-e6fe-4b35-9d45-bd7394162d2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8621ed1-ae24-4a21-b80a-89d572d87e7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3d12074c-465b-416e-9d23-57714290b90f"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9b645eb-e6fe-4b35-9d45-bd7394162d21"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1cb2c372-95c0-40b3-bff4-85b80379a6b7}" ma:internalName="TaxCatchAll" ma:showField="CatchAllData" ma:web="c9b645eb-e6fe-4b35-9d45-bd7394162d2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98621ed1-ae24-4a21-b80a-89d572d87e72">
      <Terms xmlns="http://schemas.microsoft.com/office/infopath/2007/PartnerControls"/>
    </lcf76f155ced4ddcb4097134ff3c332f>
    <TaxCatchAll xmlns="c9b645eb-e6fe-4b35-9d45-bd7394162d21" xsi:nil="true"/>
  </documentManagement>
</p:properties>
</file>

<file path=customXml/itemProps1.xml><?xml version="1.0" encoding="utf-8"?>
<ds:datastoreItem xmlns:ds="http://schemas.openxmlformats.org/officeDocument/2006/customXml" ds:itemID="{CFBB685D-6988-492A-BD65-CEF42B10809E}">
  <ds:schemaRefs>
    <ds:schemaRef ds:uri="http://schemas.microsoft.com/sharepoint/v3/contenttype/forms"/>
  </ds:schemaRefs>
</ds:datastoreItem>
</file>

<file path=customXml/itemProps2.xml><?xml version="1.0" encoding="utf-8"?>
<ds:datastoreItem xmlns:ds="http://schemas.openxmlformats.org/officeDocument/2006/customXml" ds:itemID="{BDDFABCD-E61D-4C98-9315-A1FFA743177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8621ed1-ae24-4a21-b80a-89d572d87e72"/>
    <ds:schemaRef ds:uri="c9b645eb-e6fe-4b35-9d45-bd7394162d2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BDCA87D-57B8-4510-9665-9E75299929F1}">
  <ds:schemaRefs>
    <ds:schemaRef ds:uri="http://purl.org/dc/dcmitype/"/>
    <ds:schemaRef ds:uri="http://schemas.microsoft.com/office/2006/documentManagement/types"/>
    <ds:schemaRef ds:uri="http://purl.org/dc/terms/"/>
    <ds:schemaRef ds:uri="http://schemas.microsoft.com/office/infopath/2007/PartnerControls"/>
    <ds:schemaRef ds:uri="http://purl.org/dc/elements/1.1/"/>
    <ds:schemaRef ds:uri="http://www.w3.org/XML/1998/namespace"/>
    <ds:schemaRef ds:uri="http://schemas.openxmlformats.org/package/2006/metadata/core-properties"/>
    <ds:schemaRef ds:uri="c9b645eb-e6fe-4b35-9d45-bd7394162d21"/>
    <ds:schemaRef ds:uri="98621ed1-ae24-4a21-b80a-89d572d87e72"/>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Office Theme</Template>
  <TotalTime>1670</TotalTime>
  <Words>759</Words>
  <Application>Microsoft Office PowerPoint</Application>
  <PresentationFormat>Widescreen</PresentationFormat>
  <Paragraphs>92</Paragraphs>
  <Slides>1</Slides>
  <Notes>0</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1</vt:i4>
      </vt:variant>
    </vt:vector>
  </HeadingPairs>
  <TitlesOfParts>
    <vt:vector size="10" baseType="lpstr">
      <vt:lpstr>Times New Roman</vt:lpstr>
      <vt:lpstr>Aptos</vt:lpstr>
      <vt:lpstr>PF BeauSans Pro</vt:lpstr>
      <vt:lpstr>Arial</vt:lpstr>
      <vt:lpstr>Calibri</vt:lpstr>
      <vt:lpstr>Arial Narrow</vt:lpstr>
      <vt:lpstr>Symbol</vt:lpstr>
      <vt:lpstr>Office Theme</vt:lpstr>
      <vt:lpstr>Graph</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Information &amp; instructions for e-poster</dc:title>
  <dc:creator>Marinela Cvetanoska</dc:creator>
  <cp:lastModifiedBy>Vladimir Ivanovski</cp:lastModifiedBy>
  <cp:revision>84</cp:revision>
  <dcterms:created xsi:type="dcterms:W3CDTF">2025-07-07T08:04:39Z</dcterms:created>
  <dcterms:modified xsi:type="dcterms:W3CDTF">2026-09-04T13:45:32Z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0x0101005B57862AA191F54AA52D5C0E2D7CEB1F</vt:lpwstr>
  </property>
</Properties>
</file>