
<file path=[Content_Types].xml><?xml version="1.0" encoding="utf-8"?>
<Types xmlns="http://schemas.openxmlformats.org/package/2006/content-types">
  <Default Extension="png" ContentType="image/png"/>
  <Default Extension="bin" ContentType="application/vnd.openxmlformats-officedocument.oleObject"/>
  <Default Extension="svg" ContentType="image/svg+xml"/>
  <Default Extension="wmf" ContentType="image/x-wmf"/>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1" r:id="rId4"/>
  </p:sldMasterIdLst>
  <p:notesMasterIdLst>
    <p:notesMasterId r:id="rId10"/>
  </p:notesMasterIdLst>
  <p:sldIdLst>
    <p:sldId id="288" r:id="rId5"/>
    <p:sldId id="289" r:id="rId6"/>
    <p:sldId id="290" r:id="rId7"/>
    <p:sldId id="291" r:id="rId8"/>
    <p:sldId id="292" r:id="rId9"/>
  </p:sldIdLst>
  <p:sldSz cx="12192000" cy="6858000"/>
  <p:notesSz cx="6858000" cy="9144000"/>
  <p:embeddedFontLst>
    <p:embeddedFont>
      <p:font typeface="Arial Narrow" panose="020B0606020202030204" pitchFamily="34" charset="0"/>
      <p:regular r:id="rId11"/>
      <p:bold r:id="rId12"/>
      <p:italic r:id="rId13"/>
      <p:boldItalic r:id="rId14"/>
    </p:embeddedFont>
    <p:embeddedFont>
      <p:font typeface="Neue Haas Grotesk Text Pro" panose="020B0604020202020204" charset="0"/>
      <p:regular r:id="rId15"/>
      <p:bold r:id="rId16"/>
      <p:italic r:id="rId17"/>
      <p:boldItalic r:id="rId18"/>
    </p:embeddedFont>
    <p:embeddedFont>
      <p:font typeface="Book Antiqua" panose="02040602050305030304" pitchFamily="18" charset="0"/>
      <p:regular r:id="rId19"/>
      <p:bold r:id="rId20"/>
      <p:italic r:id="rId21"/>
      <p:boldItalic r:id="rId22"/>
    </p:embeddedFont>
    <p:embeddedFont>
      <p:font typeface="PF BeauSans Pro" panose="02000800000000020004" charset="0"/>
      <p:bold r:id="rId23"/>
    </p:embeddedFon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GxquihXmICMSQI5W0oJNTw==" hashData="eNH+Lg6uYfOGquYJveIcmtmm1pI1nK6CAwTerWes2DkO63/4jGs4gy5JzRJY60QPHDx0s0wXRXP4CZZ4aphldw=="/>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33"/>
    <a:srgbClr val="00CC00"/>
    <a:srgbClr val="F8E4F6"/>
    <a:srgbClr val="E9F8E4"/>
    <a:srgbClr val="FFFFE7"/>
    <a:srgbClr val="FFFF99"/>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AB0C13-1EF4-F9AC-C85E-1389668632C0}" v="1" dt="2026-04-13T20:20:36.8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727" autoAdjust="0"/>
    <p:restoredTop sz="94660"/>
  </p:normalViewPr>
  <p:slideViewPr>
    <p:cSldViewPr snapToGrid="0" showGuides="1">
      <p:cViewPr varScale="1">
        <p:scale>
          <a:sx n="112" d="100"/>
          <a:sy n="112" d="100"/>
        </p:scale>
        <p:origin x="84" y="52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3.fntdata"/><Relationship Id="rId18" Type="http://schemas.openxmlformats.org/officeDocument/2006/relationships/font" Target="fonts/font8.fntdata"/><Relationship Id="rId26" Type="http://schemas.openxmlformats.org/officeDocument/2006/relationships/font" Target="fonts/font16.fntdata"/><Relationship Id="rId3" Type="http://schemas.openxmlformats.org/officeDocument/2006/relationships/customXml" Target="../customXml/item3.xml"/><Relationship Id="rId21" Type="http://schemas.openxmlformats.org/officeDocument/2006/relationships/font" Target="fonts/font11.fntdata"/><Relationship Id="rId7" Type="http://schemas.openxmlformats.org/officeDocument/2006/relationships/slide" Target="slides/slide3.xml"/><Relationship Id="rId12" Type="http://schemas.openxmlformats.org/officeDocument/2006/relationships/font" Target="fonts/font2.fntdata"/><Relationship Id="rId17" Type="http://schemas.openxmlformats.org/officeDocument/2006/relationships/font" Target="fonts/font7.fntdata"/><Relationship Id="rId25" Type="http://schemas.openxmlformats.org/officeDocument/2006/relationships/font" Target="fonts/font15.fntdata"/><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font" Target="fonts/font6.fntdata"/><Relationship Id="rId20" Type="http://schemas.openxmlformats.org/officeDocument/2006/relationships/font" Target="fonts/font10.fntdata"/><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1.fntdata"/><Relationship Id="rId24" Type="http://schemas.openxmlformats.org/officeDocument/2006/relationships/font" Target="fonts/font14.fntdata"/><Relationship Id="rId5" Type="http://schemas.openxmlformats.org/officeDocument/2006/relationships/slide" Target="slides/slide1.xml"/><Relationship Id="rId15" Type="http://schemas.openxmlformats.org/officeDocument/2006/relationships/font" Target="fonts/font5.fntdata"/><Relationship Id="rId23" Type="http://schemas.openxmlformats.org/officeDocument/2006/relationships/font" Target="fonts/font13.fntdata"/><Relationship Id="rId28" Type="http://schemas.openxmlformats.org/officeDocument/2006/relationships/presProps" Target="presProps.xml"/><Relationship Id="rId10" Type="http://schemas.openxmlformats.org/officeDocument/2006/relationships/notesMaster" Target="notesMasters/notesMaster1.xml"/><Relationship Id="rId19" Type="http://schemas.openxmlformats.org/officeDocument/2006/relationships/font" Target="fonts/font9.fntdata"/><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4.fntdata"/><Relationship Id="rId22" Type="http://schemas.openxmlformats.org/officeDocument/2006/relationships/font" Target="fonts/font12.fntdata"/><Relationship Id="rId27" Type="http://schemas.openxmlformats.org/officeDocument/2006/relationships/font" Target="fonts/font17.fntdata"/><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image" Target="../media/image24.wmf"/><Relationship Id="rId1" Type="http://schemas.openxmlformats.org/officeDocument/2006/relationships/image" Target="../media/image23.wmf"/><Relationship Id="rId4" Type="http://schemas.openxmlformats.org/officeDocument/2006/relationships/image" Target="../media/image2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33EEBE-6EF2-4A30-9BB5-ADF69B8FE442}" type="datetimeFigureOut">
              <a:rPr lang="x-none" smtClean="0"/>
              <a:t>14.9.2026 г.</a:t>
            </a:fld>
            <a:endParaRPr lang="x-non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F0BC0F-45C1-49E1-AA7C-ADC7CFB2B8EC}" type="slidenum">
              <a:rPr lang="x-none" smtClean="0"/>
              <a:t>‹#›</a:t>
            </a:fld>
            <a:endParaRPr lang="x-none"/>
          </a:p>
        </p:txBody>
      </p:sp>
    </p:spTree>
    <p:extLst>
      <p:ext uri="{BB962C8B-B14F-4D97-AF65-F5344CB8AC3E}">
        <p14:creationId xmlns:p14="http://schemas.microsoft.com/office/powerpoint/2010/main" val="19602682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0" y="4939257"/>
            <a:ext cx="5898630" cy="480373"/>
          </a:xfrm>
        </p:spPr>
        <p:txBody>
          <a:bodyPr vert="horz" lIns="91440" tIns="45720" rIns="91440" bIns="45720" rtlCol="0" anchor="t">
            <a:normAutofit/>
          </a:bodyPr>
          <a:lstStyle>
            <a:lvl1pPr>
              <a:defRPr lang="en-US" dirty="0"/>
            </a:lvl1pPr>
          </a:lstStyle>
          <a:p>
            <a:pPr lvl="0"/>
            <a:r>
              <a:rPr lang="en-US"/>
              <a:t>Click to edit Master subtitle style</a:t>
            </a:r>
            <a:endParaRPr lang="en-US" dirty="0"/>
          </a:p>
        </p:txBody>
      </p:sp>
      <p:sp>
        <p:nvSpPr>
          <p:cNvPr id="6" name="Picture Placeholder 10">
            <a:extLst>
              <a:ext uri="{FF2B5EF4-FFF2-40B4-BE49-F238E27FC236}">
                <a16:creationId xmlns:a16="http://schemas.microsoft.com/office/drawing/2014/main" id="{C58F7861-05FC-CC70-0C94-F3BAE39E54EB}"/>
              </a:ext>
            </a:extLst>
          </p:cNvPr>
          <p:cNvSpPr>
            <a:spLocks noGrp="1"/>
          </p:cNvSpPr>
          <p:nvPr>
            <p:ph type="pic" sz="quarter" idx="13" hasCustomPrompt="1"/>
          </p:nvPr>
        </p:nvSpPr>
        <p:spPr>
          <a:xfrm>
            <a:off x="0" y="-1"/>
            <a:ext cx="12192000" cy="4784036"/>
          </a:xfrm>
          <a:blipFill>
            <a:blip r:embed="rId2">
              <a:alphaModFix amt="70000"/>
            </a:blip>
            <a:stretch>
              <a:fillRect/>
            </a:stretch>
          </a:blipFill>
        </p:spPr>
        <p:txBody>
          <a:bodyPr/>
          <a:lstStyle>
            <a:lvl1pPr>
              <a:defRPr/>
            </a:lvl1pPr>
          </a:lstStyle>
          <a:p>
            <a:r>
              <a:rPr lang="en-US" dirty="0"/>
              <a:t> </a:t>
            </a:r>
          </a:p>
        </p:txBody>
      </p:sp>
      <p:sp>
        <p:nvSpPr>
          <p:cNvPr id="5" name="Footer Placeholder 4">
            <a:extLst>
              <a:ext uri="{FF2B5EF4-FFF2-40B4-BE49-F238E27FC236}">
                <a16:creationId xmlns:a16="http://schemas.microsoft.com/office/drawing/2014/main" id="{FDEC7B0B-C375-9D64-1424-3B07B71AF1FE}"/>
              </a:ext>
            </a:extLst>
          </p:cNvPr>
          <p:cNvSpPr>
            <a:spLocks noGrp="1"/>
          </p:cNvSpPr>
          <p:nvPr>
            <p:ph type="ftr" sz="quarter" idx="15"/>
          </p:nvPr>
        </p:nvSpPr>
        <p:spPr>
          <a:xfrm>
            <a:off x="6205927" y="4939715"/>
            <a:ext cx="4420031" cy="479458"/>
          </a:xfrm>
        </p:spPr>
        <p:txBody>
          <a:bodyPr anchor="t"/>
          <a:lstStyle>
            <a:lvl1pPr>
              <a:defRPr sz="1400"/>
            </a:lvl1pPr>
          </a:lstStyle>
          <a:p>
            <a:endParaRPr lang="x-none"/>
          </a:p>
        </p:txBody>
      </p:sp>
      <p:sp>
        <p:nvSpPr>
          <p:cNvPr id="8" name="Slide Number Placeholder 7">
            <a:extLst>
              <a:ext uri="{FF2B5EF4-FFF2-40B4-BE49-F238E27FC236}">
                <a16:creationId xmlns:a16="http://schemas.microsoft.com/office/drawing/2014/main" id="{A9117021-C08A-0E4F-5F64-FC1A870E4815}"/>
              </a:ext>
            </a:extLst>
          </p:cNvPr>
          <p:cNvSpPr>
            <a:spLocks noGrp="1"/>
          </p:cNvSpPr>
          <p:nvPr>
            <p:ph type="sldNum" sz="quarter" idx="16"/>
          </p:nvPr>
        </p:nvSpPr>
        <p:spPr>
          <a:xfrm>
            <a:off x="11762792" y="4939257"/>
            <a:ext cx="429207" cy="365125"/>
          </a:xfrm>
        </p:spPr>
        <p:txBody>
          <a:bodyPr/>
          <a:lstStyle/>
          <a:p>
            <a:fld id="{9B863B7F-C974-40B7-90A7-729664DB1E8C}" type="slidenum">
              <a:rPr lang="x-none" smtClean="0"/>
              <a:t>‹#›</a:t>
            </a:fld>
            <a:endParaRPr lang="x-none"/>
          </a:p>
        </p:txBody>
      </p:sp>
      <p:pic>
        <p:nvPicPr>
          <p:cNvPr id="12" name="Graphic 11">
            <a:extLst>
              <a:ext uri="{FF2B5EF4-FFF2-40B4-BE49-F238E27FC236}">
                <a16:creationId xmlns:a16="http://schemas.microsoft.com/office/drawing/2014/main" id="{9001D668-DD9C-F5B4-B191-51BDD0B30825}"/>
              </a:ext>
            </a:extLst>
          </p:cNvPr>
          <p:cNvPicPr>
            <a:picLocks noChangeAspect="1"/>
          </p:cNvPicPr>
          <p:nvPr/>
        </p:nvPicPr>
        <p:blipFill>
          <a:blip>
            <a:extLst>
              <a:ext uri="{96DAC541-7B7A-43D3-8B79-37D633B846F1}">
                <asvg:svgBlip xmlns="" xmlns:asvg="http://schemas.microsoft.com/office/drawing/2016/SVG/main" r:embed="rId3"/>
              </a:ext>
            </a:extLst>
          </a:blip>
          <a:stretch>
            <a:fillRect/>
          </a:stretch>
        </p:blipFill>
        <p:spPr>
          <a:xfrm>
            <a:off x="11103035" y="5873424"/>
            <a:ext cx="1005840" cy="1005840"/>
          </a:xfrm>
          <a:prstGeom prst="rect">
            <a:avLst/>
          </a:prstGeom>
        </p:spPr>
      </p:pic>
      <p:sp>
        <p:nvSpPr>
          <p:cNvPr id="4" name="Title 3">
            <a:extLst>
              <a:ext uri="{FF2B5EF4-FFF2-40B4-BE49-F238E27FC236}">
                <a16:creationId xmlns:a16="http://schemas.microsoft.com/office/drawing/2014/main" id="{009A08CF-24F0-EC7D-277D-CB831E7E7930}"/>
              </a:ext>
            </a:extLst>
          </p:cNvPr>
          <p:cNvSpPr>
            <a:spLocks noGrp="1"/>
          </p:cNvSpPr>
          <p:nvPr>
            <p:ph type="title"/>
          </p:nvPr>
        </p:nvSpPr>
        <p:spPr>
          <a:xfrm>
            <a:off x="-19847" y="5718869"/>
            <a:ext cx="5916168" cy="1143000"/>
          </a:xfrm>
        </p:spPr>
        <p:txBody>
          <a:bodyPr anchor="b">
            <a:normAutofit/>
          </a:bodyPr>
          <a:lstStyle>
            <a:lvl1pPr>
              <a:lnSpc>
                <a:spcPct val="60000"/>
              </a:lnSpc>
              <a:defRPr sz="5200"/>
            </a:lvl1pPr>
          </a:lstStyle>
          <a:p>
            <a:r>
              <a:rPr lang="en-US"/>
              <a:t>Click to edit Master title style</a:t>
            </a:r>
            <a:endParaRPr lang="en-US" dirty="0"/>
          </a:p>
        </p:txBody>
      </p:sp>
    </p:spTree>
    <p:extLst>
      <p:ext uri="{BB962C8B-B14F-4D97-AF65-F5344CB8AC3E}">
        <p14:creationId xmlns:p14="http://schemas.microsoft.com/office/powerpoint/2010/main" val="197192310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406F310-2B8D-3C32-560C-686817E6B487}"/>
              </a:ext>
            </a:extLst>
          </p:cNvPr>
          <p:cNvSpPr>
            <a:spLocks noGrp="1"/>
          </p:cNvSpPr>
          <p:nvPr>
            <p:ph type="title"/>
          </p:nvPr>
        </p:nvSpPr>
        <p:spPr>
          <a:xfrm>
            <a:off x="516249" y="1012175"/>
            <a:ext cx="11113008" cy="849793"/>
          </a:xfrm>
        </p:spPr>
        <p:txBody>
          <a:bodyPr/>
          <a:lstStyle/>
          <a:p>
            <a:r>
              <a:rPr lang="en-US"/>
              <a:t>Click to edit Master title style</a:t>
            </a:r>
            <a:endParaRPr lang="en-US" dirty="0"/>
          </a:p>
        </p:txBody>
      </p:sp>
      <p:sp>
        <p:nvSpPr>
          <p:cNvPr id="7" name="Footer Placeholder 6">
            <a:extLst>
              <a:ext uri="{FF2B5EF4-FFF2-40B4-BE49-F238E27FC236}">
                <a16:creationId xmlns:a16="http://schemas.microsoft.com/office/drawing/2014/main" id="{64FD1A6D-2D8E-1FD1-C1AC-CB5E9D5A15CD}"/>
              </a:ext>
            </a:extLst>
          </p:cNvPr>
          <p:cNvSpPr>
            <a:spLocks noGrp="1"/>
          </p:cNvSpPr>
          <p:nvPr>
            <p:ph type="ftr" sz="quarter" idx="11"/>
          </p:nvPr>
        </p:nvSpPr>
        <p:spPr>
          <a:xfrm>
            <a:off x="542375" y="110364"/>
            <a:ext cx="5276852" cy="365125"/>
          </a:xfrm>
        </p:spPr>
        <p:txBody>
          <a:bodyPr/>
          <a:lstStyle/>
          <a:p>
            <a:endParaRPr lang="x-none"/>
          </a:p>
        </p:txBody>
      </p:sp>
      <p:sp>
        <p:nvSpPr>
          <p:cNvPr id="2" name="Date Placeholder 1">
            <a:extLst>
              <a:ext uri="{FF2B5EF4-FFF2-40B4-BE49-F238E27FC236}">
                <a16:creationId xmlns:a16="http://schemas.microsoft.com/office/drawing/2014/main" id="{1FADE430-EE65-B675-F031-7651DE9D69AC}"/>
              </a:ext>
            </a:extLst>
          </p:cNvPr>
          <p:cNvSpPr>
            <a:spLocks noGrp="1"/>
          </p:cNvSpPr>
          <p:nvPr>
            <p:ph type="dt" sz="half" idx="10"/>
          </p:nvPr>
        </p:nvSpPr>
        <p:spPr/>
        <p:txBody>
          <a:bodyPr/>
          <a:lstStyle/>
          <a:p>
            <a:fld id="{B8AC25C7-462D-4C9E-B6CA-D24B18B0DD77}" type="datetimeFigureOut">
              <a:rPr lang="x-none" smtClean="0"/>
              <a:t>14.9.2026 г.</a:t>
            </a:fld>
            <a:endParaRPr lang="x-none"/>
          </a:p>
        </p:txBody>
      </p:sp>
      <p:sp>
        <p:nvSpPr>
          <p:cNvPr id="9" name="Slide Number Placeholder 8">
            <a:extLst>
              <a:ext uri="{FF2B5EF4-FFF2-40B4-BE49-F238E27FC236}">
                <a16:creationId xmlns:a16="http://schemas.microsoft.com/office/drawing/2014/main" id="{27305BC9-1670-00D4-5A66-F52444DA9C94}"/>
              </a:ext>
            </a:extLst>
          </p:cNvPr>
          <p:cNvSpPr>
            <a:spLocks noGrp="1"/>
          </p:cNvSpPr>
          <p:nvPr>
            <p:ph type="sldNum" sz="quarter" idx="12"/>
          </p:nvPr>
        </p:nvSpPr>
        <p:spPr>
          <a:xfrm>
            <a:off x="11123959" y="104649"/>
            <a:ext cx="429207" cy="365125"/>
          </a:xfrm>
        </p:spPr>
        <p:txBody>
          <a:bodyPr/>
          <a:lstStyle/>
          <a:p>
            <a:fld id="{9B863B7F-C974-40B7-90A7-729664DB1E8C}" type="slidenum">
              <a:rPr lang="x-none" smtClean="0"/>
              <a:t>‹#›</a:t>
            </a:fld>
            <a:endParaRPr lang="x-none"/>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539496" y="2115542"/>
            <a:ext cx="11013670" cy="44515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137774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2">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0" y="5457214"/>
            <a:ext cx="4206240" cy="1380744"/>
          </a:xfrm>
        </p:spPr>
        <p:txBody>
          <a:bodyPr vert="horz" lIns="91440" tIns="45720" rIns="91440" bIns="45720" rtlCol="0" anchor="b">
            <a:normAutofit/>
          </a:bodyPr>
          <a:lstStyle>
            <a:lvl1pPr>
              <a:defRPr lang="en-US" dirty="0"/>
            </a:lvl1pPr>
          </a:lstStyle>
          <a:p>
            <a:pPr lvl="0"/>
            <a:r>
              <a:rPr lang="en-US"/>
              <a:t>Click to edit Master subtitle style</a:t>
            </a:r>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6096000" y="0"/>
            <a:ext cx="6096000" cy="6858000"/>
          </a:xfrm>
          <a:blipFill>
            <a:blip r:embed="rId2">
              <a:alphaModFix amt="70000"/>
            </a:blip>
            <a:stretch>
              <a:fillRect/>
            </a:stretch>
          </a:blipFill>
        </p:spPr>
        <p:txBody>
          <a:bodyPr/>
          <a:lstStyle>
            <a:lvl1pPr>
              <a:defRPr/>
            </a:lvl1pPr>
          </a:lstStyle>
          <a:p>
            <a:r>
              <a:rPr lang="en-US" dirty="0"/>
              <a:t> </a:t>
            </a:r>
          </a:p>
        </p:txBody>
      </p:sp>
      <p:sp>
        <p:nvSpPr>
          <p:cNvPr id="4" name="Title 3">
            <a:extLst>
              <a:ext uri="{FF2B5EF4-FFF2-40B4-BE49-F238E27FC236}">
                <a16:creationId xmlns:a16="http://schemas.microsoft.com/office/drawing/2014/main" id="{E9134185-2980-312E-60AF-F360D16FB9EB}"/>
              </a:ext>
            </a:extLst>
          </p:cNvPr>
          <p:cNvSpPr>
            <a:spLocks noGrp="1"/>
          </p:cNvSpPr>
          <p:nvPr>
            <p:ph type="title"/>
          </p:nvPr>
        </p:nvSpPr>
        <p:spPr>
          <a:xfrm>
            <a:off x="-18288" y="81290"/>
            <a:ext cx="4654296" cy="3739896"/>
          </a:xfrm>
        </p:spPr>
        <p:txBody>
          <a:bodyPr/>
          <a:lstStyle/>
          <a:p>
            <a:r>
              <a:rPr lang="en-US"/>
              <a:t>Click to edit Master title style</a:t>
            </a:r>
            <a:endParaRPr lang="en-US" dirty="0"/>
          </a:p>
        </p:txBody>
      </p:sp>
    </p:spTree>
    <p:extLst>
      <p:ext uri="{BB962C8B-B14F-4D97-AF65-F5344CB8AC3E}">
        <p14:creationId xmlns:p14="http://schemas.microsoft.com/office/powerpoint/2010/main" val="263549995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 y="6174463"/>
            <a:ext cx="5891134" cy="654839"/>
          </a:xfrm>
        </p:spPr>
        <p:txBody>
          <a:bodyPr vert="horz" lIns="91440" tIns="45720" rIns="91440" bIns="45720" rtlCol="0" anchor="b">
            <a:normAutofit/>
          </a:bodyPr>
          <a:lstStyle>
            <a:lvl1pPr>
              <a:defRPr lang="en-US" dirty="0"/>
            </a:lvl1pPr>
          </a:lstStyle>
          <a:p>
            <a:pPr lvl="0"/>
            <a:r>
              <a:rPr lang="en-US"/>
              <a:t>Click to edit Master subtitle style</a:t>
            </a:r>
            <a:endParaRPr lang="en-US" dirty="0"/>
          </a:p>
        </p:txBody>
      </p:sp>
      <p:pic>
        <p:nvPicPr>
          <p:cNvPr id="7" name="Graphic 6">
            <a:extLst>
              <a:ext uri="{FF2B5EF4-FFF2-40B4-BE49-F238E27FC236}">
                <a16:creationId xmlns:a16="http://schemas.microsoft.com/office/drawing/2014/main" id="{D29E0058-93A2-5291-6ACA-A0430862664F}"/>
              </a:ext>
            </a:extLst>
          </p:cNvPr>
          <p:cNvPicPr>
            <a:picLocks noChangeAspect="1"/>
          </p:cNvPicPr>
          <p:nvPr/>
        </p:nvPicPr>
        <p:blipFill>
          <a:blip>
            <a:extLst>
              <a:ext uri="{96DAC541-7B7A-43D3-8B79-37D633B846F1}">
                <asvg:svgBlip xmlns="" xmlns:asvg="http://schemas.microsoft.com/office/drawing/2016/SVG/main" r:embed="rId2"/>
              </a:ext>
            </a:extLst>
          </a:blip>
          <a:stretch>
            <a:fillRect/>
          </a:stretch>
        </p:blipFill>
        <p:spPr>
          <a:xfrm>
            <a:off x="11103035" y="5873424"/>
            <a:ext cx="1005840" cy="1005840"/>
          </a:xfrm>
          <a:prstGeom prst="rect">
            <a:avLst/>
          </a:prstGeom>
        </p:spPr>
      </p:pic>
      <p:sp>
        <p:nvSpPr>
          <p:cNvPr id="5" name="Footer Placeholder 4">
            <a:extLst>
              <a:ext uri="{FF2B5EF4-FFF2-40B4-BE49-F238E27FC236}">
                <a16:creationId xmlns:a16="http://schemas.microsoft.com/office/drawing/2014/main" id="{AA3F14EE-EFB3-D2DC-CEAA-621D66627158}"/>
              </a:ext>
            </a:extLst>
          </p:cNvPr>
          <p:cNvSpPr>
            <a:spLocks noGrp="1"/>
          </p:cNvSpPr>
          <p:nvPr>
            <p:ph type="ftr" sz="quarter" idx="11"/>
          </p:nvPr>
        </p:nvSpPr>
        <p:spPr/>
        <p:txBody>
          <a:bodyPr/>
          <a:lstStyle/>
          <a:p>
            <a:endParaRPr lang="x-none"/>
          </a:p>
        </p:txBody>
      </p:sp>
      <p:sp>
        <p:nvSpPr>
          <p:cNvPr id="4" name="Date Placeholder 3">
            <a:extLst>
              <a:ext uri="{FF2B5EF4-FFF2-40B4-BE49-F238E27FC236}">
                <a16:creationId xmlns:a16="http://schemas.microsoft.com/office/drawing/2014/main" id="{7D33E0DC-DE5C-286F-36BD-6985F4A6C3DB}"/>
              </a:ext>
            </a:extLst>
          </p:cNvPr>
          <p:cNvSpPr>
            <a:spLocks noGrp="1"/>
          </p:cNvSpPr>
          <p:nvPr>
            <p:ph type="dt" sz="half" idx="10"/>
          </p:nvPr>
        </p:nvSpPr>
        <p:spPr/>
        <p:txBody>
          <a:bodyPr/>
          <a:lstStyle/>
          <a:p>
            <a:fld id="{B8AC25C7-462D-4C9E-B6CA-D24B18B0DD77}" type="datetimeFigureOut">
              <a:rPr lang="x-none" smtClean="0"/>
              <a:t>14.9.2026 г.</a:t>
            </a:fld>
            <a:endParaRPr lang="x-none"/>
          </a:p>
        </p:txBody>
      </p:sp>
      <p:sp>
        <p:nvSpPr>
          <p:cNvPr id="10" name="Slide Number Placeholder 9">
            <a:extLst>
              <a:ext uri="{FF2B5EF4-FFF2-40B4-BE49-F238E27FC236}">
                <a16:creationId xmlns:a16="http://schemas.microsoft.com/office/drawing/2014/main" id="{1207AF81-9CDB-689F-CE00-62257104ECAA}"/>
              </a:ext>
            </a:extLst>
          </p:cNvPr>
          <p:cNvSpPr>
            <a:spLocks noGrp="1"/>
          </p:cNvSpPr>
          <p:nvPr>
            <p:ph type="sldNum" sz="quarter" idx="12"/>
          </p:nvPr>
        </p:nvSpPr>
        <p:spPr/>
        <p:txBody>
          <a:bodyPr/>
          <a:lstStyle/>
          <a:p>
            <a:fld id="{9B863B7F-C974-40B7-90A7-729664DB1E8C}" type="slidenum">
              <a:rPr lang="x-none" smtClean="0"/>
              <a:t>‹#›</a:t>
            </a:fld>
            <a:endParaRPr lang="x-none"/>
          </a:p>
        </p:txBody>
      </p:sp>
      <p:sp>
        <p:nvSpPr>
          <p:cNvPr id="6" name="Title 5">
            <a:extLst>
              <a:ext uri="{FF2B5EF4-FFF2-40B4-BE49-F238E27FC236}">
                <a16:creationId xmlns:a16="http://schemas.microsoft.com/office/drawing/2014/main" id="{570B1373-40A5-190F-BE9F-8FC310F7B0D2}"/>
              </a:ext>
            </a:extLst>
          </p:cNvPr>
          <p:cNvSpPr>
            <a:spLocks noGrp="1"/>
          </p:cNvSpPr>
          <p:nvPr>
            <p:ph type="title"/>
          </p:nvPr>
        </p:nvSpPr>
        <p:spPr>
          <a:xfrm>
            <a:off x="-18288" y="2159632"/>
            <a:ext cx="9683496" cy="3776472"/>
          </a:xfrm>
        </p:spPr>
        <p:txBody>
          <a:bodyPr anchor="b"/>
          <a:lstStyle/>
          <a:p>
            <a:r>
              <a:rPr lang="en-US"/>
              <a:t>Click to edit Master title style</a:t>
            </a:r>
          </a:p>
        </p:txBody>
      </p:sp>
    </p:spTree>
    <p:extLst>
      <p:ext uri="{BB962C8B-B14F-4D97-AF65-F5344CB8AC3E}">
        <p14:creationId xmlns:p14="http://schemas.microsoft.com/office/powerpoint/2010/main" val="1173741541"/>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54E7A70C-B49B-5779-BA11-88AE4939E048}"/>
              </a:ext>
            </a:extLst>
          </p:cNvPr>
          <p:cNvPicPr>
            <a:picLocks noChangeAspect="1"/>
          </p:cNvPicPr>
          <p:nvPr/>
        </p:nvPicPr>
        <p:blipFill>
          <a:blip>
            <a:extLst>
              <a:ext uri="{96DAC541-7B7A-43D3-8B79-37D633B846F1}">
                <asvg:svgBlip xmlns="" xmlns:asvg="http://schemas.microsoft.com/office/drawing/2016/SVG/main" r:embed="rId2"/>
              </a:ext>
            </a:extLst>
          </a:blip>
          <a:stretch>
            <a:fillRect/>
          </a:stretch>
        </p:blipFill>
        <p:spPr>
          <a:xfrm>
            <a:off x="11377355" y="83125"/>
            <a:ext cx="731520" cy="731520"/>
          </a:xfrm>
          <a:prstGeom prst="rect">
            <a:avLst/>
          </a:prstGeom>
        </p:spPr>
      </p:pic>
      <p:sp>
        <p:nvSpPr>
          <p:cNvPr id="3" name="Title 2">
            <a:extLst>
              <a:ext uri="{FF2B5EF4-FFF2-40B4-BE49-F238E27FC236}">
                <a16:creationId xmlns:a16="http://schemas.microsoft.com/office/drawing/2014/main" id="{68197F50-0DC4-261A-813C-264E7361D716}"/>
              </a:ext>
            </a:extLst>
          </p:cNvPr>
          <p:cNvSpPr>
            <a:spLocks noGrp="1"/>
          </p:cNvSpPr>
          <p:nvPr>
            <p:ph type="title"/>
          </p:nvPr>
        </p:nvSpPr>
        <p:spPr>
          <a:xfrm>
            <a:off x="-18288" y="2184032"/>
            <a:ext cx="8074152" cy="4718304"/>
          </a:xfrm>
        </p:spPr>
        <p:txBody>
          <a:bodyPr anchor="b"/>
          <a:lstStyle/>
          <a:p>
            <a:r>
              <a:rPr lang="en-US"/>
              <a:t>Click to edit Master title style</a:t>
            </a:r>
            <a:endParaRPr lang="en-US" dirty="0"/>
          </a:p>
        </p:txBody>
      </p:sp>
    </p:spTree>
    <p:extLst>
      <p:ext uri="{BB962C8B-B14F-4D97-AF65-F5344CB8AC3E}">
        <p14:creationId xmlns:p14="http://schemas.microsoft.com/office/powerpoint/2010/main" val="55034202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18288" y="82296"/>
            <a:ext cx="8139659" cy="1554480"/>
          </a:xfrm>
        </p:spPr>
        <p:txBody>
          <a:bodyPr anchor="t">
            <a:normAutofit/>
          </a:bodyPr>
          <a:lstStyle>
            <a:lvl1pPr>
              <a:defRPr sz="5600"/>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1" y="1896472"/>
            <a:ext cx="8139660" cy="3557904"/>
          </a:xfrm>
        </p:spPr>
        <p:txBody>
          <a:bodyPr>
            <a:normAutofit/>
          </a:bodyPr>
          <a:lstStyle>
            <a:lvl1pPr marL="342900" indent="-342900">
              <a:buFont typeface="+mj-lt"/>
              <a:buAutoNum type="arabicPeriod"/>
              <a:defRPr sz="1400"/>
            </a:lvl1pPr>
            <a:lvl2pPr marL="571500" indent="-342900">
              <a:buFont typeface="+mj-lt"/>
              <a:buAutoNum type="arabicPeriod"/>
              <a:defRPr sz="1400"/>
            </a:lvl2pPr>
            <a:lvl3pPr marL="800100" indent="-342900">
              <a:buFont typeface="+mj-lt"/>
              <a:buAutoNum type="arabicPeriod"/>
              <a:defRPr sz="1400"/>
            </a:lvl3pPr>
            <a:lvl4pPr marL="1028700" indent="-342900">
              <a:buFont typeface="+mj-lt"/>
              <a:buAutoNum type="arabicPeriod"/>
              <a:defRPr sz="1400"/>
            </a:lvl4pPr>
            <a:lvl5pPr marL="1257300" indent="-342900">
              <a:buFont typeface="+mj-lt"/>
              <a:buAutoNum type="arabicPeriod"/>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Oval 7">
            <a:extLst>
              <a:ext uri="{FF2B5EF4-FFF2-40B4-BE49-F238E27FC236}">
                <a16:creationId xmlns:a16="http://schemas.microsoft.com/office/drawing/2014/main" id="{175C8E38-E957-9E3C-9A05-717C0F009AB9}"/>
              </a:ext>
            </a:extLst>
          </p:cNvPr>
          <p:cNvSpPr/>
          <p:nvPr/>
        </p:nvSpPr>
        <p:spPr>
          <a:xfrm>
            <a:off x="8552512" y="3218512"/>
            <a:ext cx="3557904" cy="3557904"/>
          </a:xfrm>
          <a:prstGeom prst="ellipse">
            <a:avLst/>
          </a:prstGeom>
          <a:noFill/>
          <a:ln w="158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lide Number Placeholder 5">
            <a:extLst>
              <a:ext uri="{FF2B5EF4-FFF2-40B4-BE49-F238E27FC236}">
                <a16:creationId xmlns:a16="http://schemas.microsoft.com/office/drawing/2014/main" id="{01E193C2-09EC-BB41-5A34-007D34EB8B49}"/>
              </a:ext>
            </a:extLst>
          </p:cNvPr>
          <p:cNvSpPr>
            <a:spLocks noGrp="1"/>
          </p:cNvSpPr>
          <p:nvPr>
            <p:ph type="sldNum" sz="quarter" idx="12"/>
          </p:nvPr>
        </p:nvSpPr>
        <p:spPr>
          <a:xfrm>
            <a:off x="11762793" y="100701"/>
            <a:ext cx="429207" cy="365125"/>
          </a:xfrm>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831458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166396" y="621792"/>
            <a:ext cx="5386715" cy="1816898"/>
          </a:xfrm>
        </p:spPr>
        <p:txBody>
          <a:bodyPr anchor="t">
            <a:noAutofit/>
          </a:bodyPr>
          <a:lstStyle>
            <a:lvl1pPr>
              <a:defRPr sz="5600"/>
            </a:lvl1pPr>
          </a:lstStyle>
          <a:p>
            <a:r>
              <a:rPr lang="en-US"/>
              <a:t>Click to edit Master title style</a:t>
            </a:r>
            <a:endParaRPr lang="en-US" dirty="0"/>
          </a:p>
        </p:txBody>
      </p:sp>
      <p:sp>
        <p:nvSpPr>
          <p:cNvPr id="8" name="Picture Placeholder 7">
            <a:extLst>
              <a:ext uri="{FF2B5EF4-FFF2-40B4-BE49-F238E27FC236}">
                <a16:creationId xmlns:a16="http://schemas.microsoft.com/office/drawing/2014/main" id="{9AC20259-235D-F9C3-3788-C1457976F5AC}"/>
              </a:ext>
            </a:extLst>
          </p:cNvPr>
          <p:cNvSpPr>
            <a:spLocks noGrp="1"/>
          </p:cNvSpPr>
          <p:nvPr>
            <p:ph type="pic" sz="quarter" idx="14" hasCustomPrompt="1"/>
          </p:nvPr>
        </p:nvSpPr>
        <p:spPr>
          <a:xfrm>
            <a:off x="0" y="0"/>
            <a:ext cx="5906642" cy="6858000"/>
          </a:xfrm>
          <a:blipFill>
            <a:blip r:embed="rId2">
              <a:alphaModFix amt="70000"/>
            </a:blip>
            <a:stretch>
              <a:fillRect/>
            </a:stretch>
          </a:blipFill>
        </p:spPr>
        <p:txBody>
          <a:bodyPr/>
          <a:lstStyle>
            <a:lvl1pPr>
              <a:defRPr/>
            </a:lvl1pPr>
          </a:lstStyle>
          <a:p>
            <a:r>
              <a:rPr lang="en-US" dirty="0"/>
              <a:t> </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6190488" y="110364"/>
            <a:ext cx="5349239" cy="365125"/>
          </a:xfrm>
        </p:spPr>
        <p:txBody>
          <a:bodyPr/>
          <a:lstStyle/>
          <a:p>
            <a:endParaRPr lang="x-none"/>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1762793" y="110364"/>
            <a:ext cx="429207" cy="365125"/>
          </a:xfrm>
        </p:spPr>
        <p:txBody>
          <a:bodyPr/>
          <a:lstStyle/>
          <a:p>
            <a:fld id="{9B863B7F-C974-40B7-90A7-729664DB1E8C}" type="slidenum">
              <a:rPr lang="x-none" smtClean="0"/>
              <a:t>‹#›</a:t>
            </a:fld>
            <a:endParaRPr lang="x-none"/>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190488" y="2740228"/>
            <a:ext cx="5906642" cy="4096512"/>
          </a:xfrm>
        </p:spPr>
        <p:txBody>
          <a:bodyPr anchor="b">
            <a:normAutofit/>
          </a:bodyPr>
          <a:lstStyle>
            <a:lvl1pPr marL="342900" indent="-342900">
              <a:buFont typeface="+mj-lt"/>
              <a:buAutoNum type="arabicPeriod"/>
              <a:defRPr sz="1400"/>
            </a:lvl1pPr>
            <a:lvl2pPr marL="571500" indent="-342900">
              <a:buFont typeface="+mj-lt"/>
              <a:buAutoNum type="arabicPeriod"/>
              <a:defRPr sz="1400"/>
            </a:lvl2pPr>
            <a:lvl3pPr marL="800100" indent="-342900">
              <a:buFont typeface="+mj-lt"/>
              <a:buAutoNum type="arabicPeriod"/>
              <a:defRPr sz="1400"/>
            </a:lvl3pPr>
            <a:lvl4pPr marL="1028700" indent="-342900">
              <a:buFont typeface="+mj-lt"/>
              <a:buAutoNum type="arabicPeriod"/>
              <a:defRPr sz="1400"/>
            </a:lvl4pPr>
            <a:lvl5pPr marL="1257300" indent="-342900">
              <a:buFont typeface="+mj-lt"/>
              <a:buAutoNum type="arabicPeriod"/>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598597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2">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0178B15-836F-D50E-D616-40C9373248FF}"/>
              </a:ext>
            </a:extLst>
          </p:cNvPr>
          <p:cNvSpPr>
            <a:spLocks noGrp="1"/>
          </p:cNvSpPr>
          <p:nvPr>
            <p:ph type="title"/>
          </p:nvPr>
        </p:nvSpPr>
        <p:spPr>
          <a:xfrm>
            <a:off x="539645" y="987552"/>
            <a:ext cx="5366480" cy="4044508"/>
          </a:xfrm>
        </p:spPr>
        <p:txBody>
          <a:bodyPr>
            <a:normAutofit/>
          </a:bodyPr>
          <a:lstStyle>
            <a:lvl1pPr>
              <a:defRPr sz="5600"/>
            </a:lvl1pPr>
          </a:lstStyle>
          <a:p>
            <a:r>
              <a:rPr lang="en-US"/>
              <a:t>Click to edit Master title style</a:t>
            </a:r>
            <a:endParaRPr lang="en-US" dirty="0"/>
          </a:p>
        </p:txBody>
      </p:sp>
      <p:sp>
        <p:nvSpPr>
          <p:cNvPr id="3" name="Footer Placeholder 4">
            <a:extLst>
              <a:ext uri="{FF2B5EF4-FFF2-40B4-BE49-F238E27FC236}">
                <a16:creationId xmlns:a16="http://schemas.microsoft.com/office/drawing/2014/main" id="{83A196D4-110B-6911-7AF5-9149D3FFF8BC}"/>
              </a:ext>
            </a:extLst>
          </p:cNvPr>
          <p:cNvSpPr>
            <a:spLocks noGrp="1"/>
          </p:cNvSpPr>
          <p:nvPr>
            <p:ph type="ftr" sz="quarter" idx="11"/>
          </p:nvPr>
        </p:nvSpPr>
        <p:spPr>
          <a:xfrm>
            <a:off x="532150" y="100701"/>
            <a:ext cx="5366480" cy="365125"/>
          </a:xfrm>
        </p:spPr>
        <p:txBody>
          <a:bodyPr/>
          <a:lstStyle/>
          <a:p>
            <a:endParaRPr lang="x-none"/>
          </a:p>
        </p:txBody>
      </p:sp>
      <p:sp>
        <p:nvSpPr>
          <p:cNvPr id="2" name="Date Placeholder 3">
            <a:extLst>
              <a:ext uri="{FF2B5EF4-FFF2-40B4-BE49-F238E27FC236}">
                <a16:creationId xmlns:a16="http://schemas.microsoft.com/office/drawing/2014/main" id="{A8D9253F-93F3-9EB9-BFA6-49C9461DE0DB}"/>
              </a:ext>
            </a:extLst>
          </p:cNvPr>
          <p:cNvSpPr>
            <a:spLocks noGrp="1"/>
          </p:cNvSpPr>
          <p:nvPr>
            <p:ph type="dt" sz="half" idx="10"/>
          </p:nvPr>
        </p:nvSpPr>
        <p:spPr>
          <a:xfrm>
            <a:off x="6190488" y="100701"/>
            <a:ext cx="2940449" cy="365125"/>
          </a:xfrm>
        </p:spPr>
        <p:txBody>
          <a:bodyPr/>
          <a:lstStyle/>
          <a:p>
            <a:fld id="{B8AC25C7-462D-4C9E-B6CA-D24B18B0DD77}" type="datetimeFigureOut">
              <a:rPr lang="x-none" smtClean="0"/>
              <a:t>14.9.2026 г.</a:t>
            </a:fld>
            <a:endParaRPr lang="x-none"/>
          </a:p>
        </p:txBody>
      </p:sp>
      <p:sp>
        <p:nvSpPr>
          <p:cNvPr id="9" name="Slide Number Placeholder 5">
            <a:extLst>
              <a:ext uri="{FF2B5EF4-FFF2-40B4-BE49-F238E27FC236}">
                <a16:creationId xmlns:a16="http://schemas.microsoft.com/office/drawing/2014/main" id="{B94C6C96-D651-5D6B-830B-07E5A35424C7}"/>
              </a:ext>
            </a:extLst>
          </p:cNvPr>
          <p:cNvSpPr>
            <a:spLocks noGrp="1"/>
          </p:cNvSpPr>
          <p:nvPr>
            <p:ph type="sldNum" sz="quarter" idx="12"/>
          </p:nvPr>
        </p:nvSpPr>
        <p:spPr>
          <a:xfrm>
            <a:off x="11105731" y="100701"/>
            <a:ext cx="429207" cy="365125"/>
          </a:xfrm>
        </p:spPr>
        <p:txBody>
          <a:bodyPr/>
          <a:lstStyle/>
          <a:p>
            <a:fld id="{9B863B7F-C974-40B7-90A7-729664DB1E8C}" type="slidenum">
              <a:rPr lang="x-none" smtClean="0"/>
              <a:t>‹#›</a:t>
            </a:fld>
            <a:endParaRPr lang="x-none"/>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6190488" y="969264"/>
            <a:ext cx="5336753" cy="4818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290516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39496" y="988979"/>
            <a:ext cx="3462878" cy="2942419"/>
          </a:xfrm>
        </p:spPr>
        <p:txBody>
          <a:bodyPr>
            <a:normAutofit/>
          </a:bodyPr>
          <a:lstStyle>
            <a:lvl1pPr>
              <a:defRPr sz="5600"/>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37A9910B-18FC-4A92-025A-A88AC7CD6B13}"/>
              </a:ext>
            </a:extLst>
          </p:cNvPr>
          <p:cNvSpPr>
            <a:spLocks noGrp="1"/>
          </p:cNvSpPr>
          <p:nvPr>
            <p:ph type="ftr" sz="quarter" idx="11"/>
          </p:nvPr>
        </p:nvSpPr>
        <p:spPr>
          <a:xfrm>
            <a:off x="532150" y="100701"/>
            <a:ext cx="3470224" cy="365125"/>
          </a:xfrm>
        </p:spPr>
        <p:txBody>
          <a:bodyPr/>
          <a:lstStyle/>
          <a:p>
            <a:endParaRPr lang="x-none"/>
          </a:p>
        </p:txBody>
      </p:sp>
      <p:sp>
        <p:nvSpPr>
          <p:cNvPr id="4" name="Date Placeholder 3">
            <a:extLst>
              <a:ext uri="{FF2B5EF4-FFF2-40B4-BE49-F238E27FC236}">
                <a16:creationId xmlns:a16="http://schemas.microsoft.com/office/drawing/2014/main" id="{10752728-D41A-655E-871F-F76147E0E991}"/>
              </a:ext>
            </a:extLst>
          </p:cNvPr>
          <p:cNvSpPr>
            <a:spLocks noGrp="1"/>
          </p:cNvSpPr>
          <p:nvPr>
            <p:ph type="dt" sz="half" idx="10"/>
          </p:nvPr>
        </p:nvSpPr>
        <p:spPr>
          <a:xfrm>
            <a:off x="4317167" y="100701"/>
            <a:ext cx="2940449" cy="365125"/>
          </a:xfrm>
        </p:spPr>
        <p:txBody>
          <a:bodyPr/>
          <a:lstStyle/>
          <a:p>
            <a:fld id="{B8AC25C7-462D-4C9E-B6CA-D24B18B0DD77}" type="datetimeFigureOut">
              <a:rPr lang="x-none" smtClean="0"/>
              <a:t>14.9.2026 г.</a:t>
            </a:fld>
            <a:endParaRPr lang="x-none"/>
          </a:p>
        </p:txBody>
      </p:sp>
      <p:sp>
        <p:nvSpPr>
          <p:cNvPr id="9" name="Slide Number Placeholder 5">
            <a:extLst>
              <a:ext uri="{FF2B5EF4-FFF2-40B4-BE49-F238E27FC236}">
                <a16:creationId xmlns:a16="http://schemas.microsoft.com/office/drawing/2014/main" id="{EE07CC96-728B-298D-B2D6-54C4E9F0E9CA}"/>
              </a:ext>
            </a:extLst>
          </p:cNvPr>
          <p:cNvSpPr>
            <a:spLocks noGrp="1"/>
          </p:cNvSpPr>
          <p:nvPr>
            <p:ph type="sldNum" sz="quarter" idx="12"/>
          </p:nvPr>
        </p:nvSpPr>
        <p:spPr>
          <a:xfrm>
            <a:off x="11105731" y="100701"/>
            <a:ext cx="429207" cy="365125"/>
          </a:xfrm>
        </p:spPr>
        <p:txBody>
          <a:bodyPr/>
          <a:lstStyle/>
          <a:p>
            <a:fld id="{9B863B7F-C974-40B7-90A7-729664DB1E8C}" type="slidenum">
              <a:rPr lang="x-none" smtClean="0"/>
              <a:t>‹#›</a:t>
            </a:fld>
            <a:endParaRPr lang="x-none"/>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317167" y="967689"/>
            <a:ext cx="7217771" cy="52371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142580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B7D0064E-1F0E-2DDF-C6B5-9CE196C4B560}"/>
              </a:ext>
            </a:extLst>
          </p:cNvPr>
          <p:cNvSpPr>
            <a:spLocks noGrp="1"/>
          </p:cNvSpPr>
          <p:nvPr>
            <p:ph type="title"/>
          </p:nvPr>
        </p:nvSpPr>
        <p:spPr>
          <a:xfrm>
            <a:off x="5045804" y="612140"/>
            <a:ext cx="6499655" cy="1519612"/>
          </a:xfrm>
        </p:spPr>
        <p:txBody>
          <a:bodyPr anchor="t"/>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1"/>
            <a:ext cx="4804012" cy="6858000"/>
          </a:xfrm>
          <a:blipFill>
            <a:blip r:embed="rId2">
              <a:alphaModFix amt="70000"/>
            </a:blip>
            <a:stretch>
              <a:fillRect/>
            </a:stretch>
          </a:blipFill>
        </p:spPr>
        <p:txBody>
          <a:bodyPr/>
          <a:lstStyle>
            <a:lvl1pPr>
              <a:defRPr lang="en-US" dirty="0"/>
            </a:lvl1pPr>
          </a:lstStyle>
          <a:p>
            <a:r>
              <a:rPr lang="en-US" dirty="0"/>
              <a:t> </a:t>
            </a:r>
          </a:p>
        </p:txBody>
      </p:sp>
      <p:sp>
        <p:nvSpPr>
          <p:cNvPr id="7" name="Content Placeholder 7">
            <a:extLst>
              <a:ext uri="{FF2B5EF4-FFF2-40B4-BE49-F238E27FC236}">
                <a16:creationId xmlns:a16="http://schemas.microsoft.com/office/drawing/2014/main" id="{D478DAE4-13AB-5772-07E6-B3264F1E3141}"/>
              </a:ext>
            </a:extLst>
          </p:cNvPr>
          <p:cNvSpPr>
            <a:spLocks noGrp="1"/>
          </p:cNvSpPr>
          <p:nvPr>
            <p:ph sz="quarter" idx="14"/>
          </p:nvPr>
        </p:nvSpPr>
        <p:spPr>
          <a:xfrm>
            <a:off x="5104122" y="2457406"/>
            <a:ext cx="6441338" cy="3778977"/>
          </a:xfrm>
        </p:spPr>
        <p:txBody>
          <a:bodyPr anchor="t"/>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8">
            <a:extLst>
              <a:ext uri="{FF2B5EF4-FFF2-40B4-BE49-F238E27FC236}">
                <a16:creationId xmlns:a16="http://schemas.microsoft.com/office/drawing/2014/main" id="{C65BFCB1-FAA8-D03A-3B62-DCB2CF1CA112}"/>
              </a:ext>
            </a:extLst>
          </p:cNvPr>
          <p:cNvSpPr>
            <a:spLocks noGrp="1"/>
          </p:cNvSpPr>
          <p:nvPr>
            <p:ph type="ftr" sz="quarter" idx="16"/>
          </p:nvPr>
        </p:nvSpPr>
        <p:spPr>
          <a:xfrm>
            <a:off x="5104122" y="6452990"/>
            <a:ext cx="1968375" cy="365125"/>
          </a:xfrm>
        </p:spPr>
        <p:txBody>
          <a:bodyPr anchor="b"/>
          <a:lstStyle/>
          <a:p>
            <a:endParaRPr lang="x-none"/>
          </a:p>
        </p:txBody>
      </p:sp>
      <p:sp>
        <p:nvSpPr>
          <p:cNvPr id="10" name="Slide Number Placeholder 9">
            <a:extLst>
              <a:ext uri="{FF2B5EF4-FFF2-40B4-BE49-F238E27FC236}">
                <a16:creationId xmlns:a16="http://schemas.microsoft.com/office/drawing/2014/main" id="{0A608994-46CD-AAE0-DCC4-A59D26254D84}"/>
              </a:ext>
            </a:extLst>
          </p:cNvPr>
          <p:cNvSpPr>
            <a:spLocks noGrp="1"/>
          </p:cNvSpPr>
          <p:nvPr>
            <p:ph type="sldNum" sz="quarter" idx="17"/>
          </p:nvPr>
        </p:nvSpPr>
        <p:spPr>
          <a:xfrm>
            <a:off x="11116252" y="6452989"/>
            <a:ext cx="429207" cy="365125"/>
          </a:xfrm>
        </p:spPr>
        <p:txBody>
          <a:bodyPr anchor="b"/>
          <a:lstStyle/>
          <a:p>
            <a:fld id="{9B863B7F-C974-40B7-90A7-729664DB1E8C}" type="slidenum">
              <a:rPr lang="x-none" smtClean="0"/>
              <a:t>‹#›</a:t>
            </a:fld>
            <a:endParaRPr lang="x-none"/>
          </a:p>
        </p:txBody>
      </p:sp>
    </p:spTree>
    <p:extLst>
      <p:ext uri="{BB962C8B-B14F-4D97-AF65-F5344CB8AC3E}">
        <p14:creationId xmlns:p14="http://schemas.microsoft.com/office/powerpoint/2010/main" val="24896931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CDF6858-35EF-4C90-B3F5-339B7EF1F60F}"/>
              </a:ext>
            </a:extLst>
          </p:cNvPr>
          <p:cNvSpPr>
            <a:spLocks noGrp="1"/>
          </p:cNvSpPr>
          <p:nvPr>
            <p:ph type="title"/>
          </p:nvPr>
        </p:nvSpPr>
        <p:spPr>
          <a:xfrm>
            <a:off x="4281793" y="621792"/>
            <a:ext cx="7252710" cy="1138769"/>
          </a:xfrm>
        </p:spPr>
        <p:txBody>
          <a:bodyPr anchor="t"/>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1"/>
            <a:ext cx="4023360" cy="6858000"/>
          </a:xfrm>
          <a:blipFill>
            <a:blip r:embed="rId2">
              <a:alphaModFix amt="70000"/>
            </a:blip>
            <a:stretch>
              <a:fillRect/>
            </a:stretch>
          </a:blipFill>
        </p:spPr>
        <p:txBody>
          <a:bodyPr/>
          <a:lstStyle>
            <a:lvl1pPr>
              <a:defRPr/>
            </a:lvl1pPr>
          </a:lstStyle>
          <a:p>
            <a:r>
              <a:rPr lang="en-US" dirty="0"/>
              <a:t> </a:t>
            </a:r>
          </a:p>
        </p:txBody>
      </p:sp>
      <p:sp>
        <p:nvSpPr>
          <p:cNvPr id="6" name="Content Placeholder 7">
            <a:extLst>
              <a:ext uri="{FF2B5EF4-FFF2-40B4-BE49-F238E27FC236}">
                <a16:creationId xmlns:a16="http://schemas.microsoft.com/office/drawing/2014/main" id="{72FCF01F-6AD4-FD29-865E-65BD55CF89DF}"/>
              </a:ext>
            </a:extLst>
          </p:cNvPr>
          <p:cNvSpPr>
            <a:spLocks noGrp="1"/>
          </p:cNvSpPr>
          <p:nvPr>
            <p:ph sz="quarter" idx="14"/>
          </p:nvPr>
        </p:nvSpPr>
        <p:spPr>
          <a:xfrm>
            <a:off x="4309088" y="2115404"/>
            <a:ext cx="7225415" cy="4212926"/>
          </a:xfrm>
        </p:spPr>
        <p:txBody>
          <a:bodyPr anchor="t" anchorCtr="0"/>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Footer Placeholder 8">
            <a:extLst>
              <a:ext uri="{FF2B5EF4-FFF2-40B4-BE49-F238E27FC236}">
                <a16:creationId xmlns:a16="http://schemas.microsoft.com/office/drawing/2014/main" id="{4F9B8FC8-8820-A655-2A18-E8F8FC2C72DE}"/>
              </a:ext>
            </a:extLst>
          </p:cNvPr>
          <p:cNvSpPr>
            <a:spLocks noGrp="1"/>
          </p:cNvSpPr>
          <p:nvPr>
            <p:ph type="ftr" sz="quarter" idx="16"/>
          </p:nvPr>
        </p:nvSpPr>
        <p:spPr>
          <a:xfrm>
            <a:off x="4281793" y="6492875"/>
            <a:ext cx="1968375" cy="365125"/>
          </a:xfrm>
        </p:spPr>
        <p:txBody>
          <a:bodyPr anchor="b"/>
          <a:lstStyle/>
          <a:p>
            <a:endParaRPr lang="x-none"/>
          </a:p>
        </p:txBody>
      </p:sp>
      <p:sp>
        <p:nvSpPr>
          <p:cNvPr id="13" name="Date Placeholder 2">
            <a:extLst>
              <a:ext uri="{FF2B5EF4-FFF2-40B4-BE49-F238E27FC236}">
                <a16:creationId xmlns:a16="http://schemas.microsoft.com/office/drawing/2014/main" id="{A8C032E2-BBA3-EA74-8FE1-5AFC46A21AE1}"/>
              </a:ext>
            </a:extLst>
          </p:cNvPr>
          <p:cNvSpPr>
            <a:spLocks noGrp="1"/>
          </p:cNvSpPr>
          <p:nvPr>
            <p:ph type="dt" sz="half" idx="18"/>
          </p:nvPr>
        </p:nvSpPr>
        <p:spPr>
          <a:xfrm>
            <a:off x="9023903" y="6492875"/>
            <a:ext cx="1596200" cy="365125"/>
          </a:xfrm>
        </p:spPr>
        <p:txBody>
          <a:bodyPr anchor="b"/>
          <a:lstStyle/>
          <a:p>
            <a:fld id="{B8AC25C7-462D-4C9E-B6CA-D24B18B0DD77}" type="datetimeFigureOut">
              <a:rPr lang="x-none" smtClean="0"/>
              <a:t>14.9.2026 г.</a:t>
            </a:fld>
            <a:endParaRPr lang="x-none"/>
          </a:p>
        </p:txBody>
      </p:sp>
      <p:sp>
        <p:nvSpPr>
          <p:cNvPr id="12" name="Slide Number Placeholder 9">
            <a:extLst>
              <a:ext uri="{FF2B5EF4-FFF2-40B4-BE49-F238E27FC236}">
                <a16:creationId xmlns:a16="http://schemas.microsoft.com/office/drawing/2014/main" id="{D28087CA-07B9-D0D2-3AA7-C34B5C9645B8}"/>
              </a:ext>
            </a:extLst>
          </p:cNvPr>
          <p:cNvSpPr>
            <a:spLocks noGrp="1"/>
          </p:cNvSpPr>
          <p:nvPr>
            <p:ph type="sldNum" sz="quarter" idx="17"/>
          </p:nvPr>
        </p:nvSpPr>
        <p:spPr>
          <a:xfrm>
            <a:off x="11105296" y="6492875"/>
            <a:ext cx="429207" cy="365125"/>
          </a:xfrm>
        </p:spPr>
        <p:txBody>
          <a:bodyPr anchor="b"/>
          <a:lstStyle/>
          <a:p>
            <a:fld id="{9B863B7F-C974-40B7-90A7-729664DB1E8C}" type="slidenum">
              <a:rPr lang="x-none" smtClean="0"/>
              <a:t>‹#›</a:t>
            </a:fld>
            <a:endParaRPr lang="x-none"/>
          </a:p>
        </p:txBody>
      </p:sp>
    </p:spTree>
    <p:extLst>
      <p:ext uri="{BB962C8B-B14F-4D97-AF65-F5344CB8AC3E}">
        <p14:creationId xmlns:p14="http://schemas.microsoft.com/office/powerpoint/2010/main" val="4148138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4" name="Title 5">
            <a:extLst>
              <a:ext uri="{FF2B5EF4-FFF2-40B4-BE49-F238E27FC236}">
                <a16:creationId xmlns:a16="http://schemas.microsoft.com/office/drawing/2014/main" id="{7A932ED1-5750-0D24-8D58-961B6F20FA21}"/>
              </a:ext>
            </a:extLst>
          </p:cNvPr>
          <p:cNvSpPr>
            <a:spLocks noGrp="1"/>
          </p:cNvSpPr>
          <p:nvPr>
            <p:ph type="title"/>
          </p:nvPr>
        </p:nvSpPr>
        <p:spPr>
          <a:xfrm>
            <a:off x="542307" y="621792"/>
            <a:ext cx="7252710" cy="1138769"/>
          </a:xfrm>
        </p:spPr>
        <p:txBody>
          <a:bodyPr/>
          <a:lstStyle/>
          <a:p>
            <a:r>
              <a:rPr lang="en-US"/>
              <a:t>Click to edit Master title style</a:t>
            </a:r>
            <a:endParaRPr lang="en-US" dirty="0"/>
          </a:p>
        </p:txBody>
      </p:sp>
      <p:sp>
        <p:nvSpPr>
          <p:cNvPr id="9" name="Content Placeholder 7">
            <a:extLst>
              <a:ext uri="{FF2B5EF4-FFF2-40B4-BE49-F238E27FC236}">
                <a16:creationId xmlns:a16="http://schemas.microsoft.com/office/drawing/2014/main" id="{01598DB3-17DB-7EDD-0F42-9866A753C2DD}"/>
              </a:ext>
            </a:extLst>
          </p:cNvPr>
          <p:cNvSpPr>
            <a:spLocks noGrp="1"/>
          </p:cNvSpPr>
          <p:nvPr>
            <p:ph sz="quarter" idx="19"/>
          </p:nvPr>
        </p:nvSpPr>
        <p:spPr>
          <a:xfrm>
            <a:off x="569602" y="2115404"/>
            <a:ext cx="7225415" cy="4212926"/>
          </a:xfrm>
        </p:spPr>
        <p:txBody>
          <a:bodyPr anchor="t" anchorCtr="0"/>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10">
            <a:extLst>
              <a:ext uri="{FF2B5EF4-FFF2-40B4-BE49-F238E27FC236}">
                <a16:creationId xmlns:a16="http://schemas.microsoft.com/office/drawing/2014/main" id="{6C5AB1A9-786B-C92B-C6EA-63CE0AACFB1E}"/>
              </a:ext>
            </a:extLst>
          </p:cNvPr>
          <p:cNvSpPr>
            <a:spLocks noGrp="1"/>
          </p:cNvSpPr>
          <p:nvPr>
            <p:ph type="pic" sz="quarter" idx="13" hasCustomPrompt="1"/>
          </p:nvPr>
        </p:nvSpPr>
        <p:spPr>
          <a:xfrm>
            <a:off x="8168640" y="1"/>
            <a:ext cx="4023360" cy="6858000"/>
          </a:xfrm>
          <a:blipFill>
            <a:blip r:embed="rId2">
              <a:alphaModFix amt="70000"/>
            </a:blip>
            <a:stretch>
              <a:fillRect/>
            </a:stretch>
          </a:blipFill>
        </p:spPr>
        <p:txBody>
          <a:bodyPr/>
          <a:lstStyle>
            <a:lvl1pPr>
              <a:defRPr/>
            </a:lvl1pPr>
          </a:lstStyle>
          <a:p>
            <a:r>
              <a:rPr lang="en-US" dirty="0"/>
              <a:t> </a:t>
            </a:r>
          </a:p>
        </p:txBody>
      </p:sp>
      <p:sp>
        <p:nvSpPr>
          <p:cNvPr id="5" name="Footer Placeholder 2">
            <a:extLst>
              <a:ext uri="{FF2B5EF4-FFF2-40B4-BE49-F238E27FC236}">
                <a16:creationId xmlns:a16="http://schemas.microsoft.com/office/drawing/2014/main" id="{C6115057-015C-DC83-074A-D22D9E0B6CD2}"/>
              </a:ext>
            </a:extLst>
          </p:cNvPr>
          <p:cNvSpPr>
            <a:spLocks noGrp="1"/>
          </p:cNvSpPr>
          <p:nvPr>
            <p:ph type="ftr" sz="quarter" idx="16"/>
          </p:nvPr>
        </p:nvSpPr>
        <p:spPr>
          <a:xfrm>
            <a:off x="542307" y="6492875"/>
            <a:ext cx="1968375" cy="365125"/>
          </a:xfrm>
        </p:spPr>
        <p:txBody>
          <a:bodyPr/>
          <a:lstStyle/>
          <a:p>
            <a:endParaRPr lang="x-none"/>
          </a:p>
        </p:txBody>
      </p:sp>
      <p:sp>
        <p:nvSpPr>
          <p:cNvPr id="8" name="Date Placeholder 1">
            <a:extLst>
              <a:ext uri="{FF2B5EF4-FFF2-40B4-BE49-F238E27FC236}">
                <a16:creationId xmlns:a16="http://schemas.microsoft.com/office/drawing/2014/main" id="{42028964-5597-F5F0-6AEA-C79255C9BCE9}"/>
              </a:ext>
            </a:extLst>
          </p:cNvPr>
          <p:cNvSpPr>
            <a:spLocks noGrp="1"/>
          </p:cNvSpPr>
          <p:nvPr>
            <p:ph type="dt" sz="half" idx="18"/>
          </p:nvPr>
        </p:nvSpPr>
        <p:spPr>
          <a:xfrm>
            <a:off x="5284417" y="6492875"/>
            <a:ext cx="1596200" cy="365125"/>
          </a:xfrm>
        </p:spPr>
        <p:txBody>
          <a:bodyPr/>
          <a:lstStyle/>
          <a:p>
            <a:fld id="{B8AC25C7-462D-4C9E-B6CA-D24B18B0DD77}" type="datetimeFigureOut">
              <a:rPr lang="x-none" smtClean="0"/>
              <a:t>14.9.2026 г.</a:t>
            </a:fld>
            <a:endParaRPr lang="x-none"/>
          </a:p>
        </p:txBody>
      </p:sp>
      <p:sp>
        <p:nvSpPr>
          <p:cNvPr id="6" name="Slide Number Placeholder 3">
            <a:extLst>
              <a:ext uri="{FF2B5EF4-FFF2-40B4-BE49-F238E27FC236}">
                <a16:creationId xmlns:a16="http://schemas.microsoft.com/office/drawing/2014/main" id="{B6324527-5F82-8213-FFB9-A5E6BEB2314F}"/>
              </a:ext>
            </a:extLst>
          </p:cNvPr>
          <p:cNvSpPr>
            <a:spLocks noGrp="1"/>
          </p:cNvSpPr>
          <p:nvPr>
            <p:ph type="sldNum" sz="quarter" idx="17"/>
          </p:nvPr>
        </p:nvSpPr>
        <p:spPr>
          <a:xfrm>
            <a:off x="7365810" y="6492875"/>
            <a:ext cx="429207" cy="365125"/>
          </a:xfrm>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15697208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15000-16D8-B5F1-E35B-BAE97B4E6EE4}"/>
              </a:ext>
            </a:extLst>
          </p:cNvPr>
          <p:cNvSpPr>
            <a:spLocks noGrp="1"/>
          </p:cNvSpPr>
          <p:nvPr>
            <p:ph type="title"/>
          </p:nvPr>
        </p:nvSpPr>
        <p:spPr>
          <a:xfrm>
            <a:off x="518615" y="621793"/>
            <a:ext cx="5326684" cy="1507454"/>
          </a:xfrm>
        </p:spPr>
        <p:txBody>
          <a:bodyPr anchor="t" anchorCtr="0"/>
          <a:lstStyle/>
          <a:p>
            <a:r>
              <a:rPr lang="en-US"/>
              <a:t>Click to edit Master title style</a:t>
            </a:r>
            <a:endParaRPr lang="en-US" dirty="0"/>
          </a:p>
        </p:txBody>
      </p:sp>
      <p:sp>
        <p:nvSpPr>
          <p:cNvPr id="3" name="Content Placeholder 7">
            <a:extLst>
              <a:ext uri="{FF2B5EF4-FFF2-40B4-BE49-F238E27FC236}">
                <a16:creationId xmlns:a16="http://schemas.microsoft.com/office/drawing/2014/main" id="{B022A1E6-0A6D-9476-5034-0BDE3EE38B91}"/>
              </a:ext>
            </a:extLst>
          </p:cNvPr>
          <p:cNvSpPr>
            <a:spLocks noGrp="1"/>
          </p:cNvSpPr>
          <p:nvPr>
            <p:ph sz="quarter" idx="19"/>
          </p:nvPr>
        </p:nvSpPr>
        <p:spPr>
          <a:xfrm>
            <a:off x="518616" y="2513110"/>
            <a:ext cx="5326683" cy="3568006"/>
          </a:xfrm>
        </p:spPr>
        <p:txBody>
          <a:bodyPr anchor="t" anchorCtr="0"/>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7">
            <a:extLst>
              <a:ext uri="{FF2B5EF4-FFF2-40B4-BE49-F238E27FC236}">
                <a16:creationId xmlns:a16="http://schemas.microsoft.com/office/drawing/2014/main" id="{6B8D4096-4B0D-5226-C004-475A83BE8BFE}"/>
              </a:ext>
            </a:extLst>
          </p:cNvPr>
          <p:cNvSpPr>
            <a:spLocks noGrp="1"/>
          </p:cNvSpPr>
          <p:nvPr>
            <p:ph type="pic" sz="quarter" idx="18" hasCustomPrompt="1"/>
          </p:nvPr>
        </p:nvSpPr>
        <p:spPr>
          <a:xfrm>
            <a:off x="6308842" y="0"/>
            <a:ext cx="5883158" cy="6858000"/>
          </a:xfrm>
          <a:blipFill>
            <a:blip r:embed="rId2">
              <a:alphaModFix amt="70000"/>
            </a:blip>
            <a:stretch>
              <a:fillRect/>
            </a:stretch>
          </a:blipFill>
        </p:spPr>
        <p:txBody>
          <a:bodyPr/>
          <a:lstStyle>
            <a:lvl1pPr>
              <a:defRPr/>
            </a:lvl1pPr>
          </a:lstStyle>
          <a:p>
            <a:r>
              <a:rPr lang="en-US" dirty="0"/>
              <a:t> </a:t>
            </a:r>
          </a:p>
        </p:txBody>
      </p:sp>
      <p:sp>
        <p:nvSpPr>
          <p:cNvPr id="9" name="Footer Placeholder 8">
            <a:extLst>
              <a:ext uri="{FF2B5EF4-FFF2-40B4-BE49-F238E27FC236}">
                <a16:creationId xmlns:a16="http://schemas.microsoft.com/office/drawing/2014/main" id="{8917C8CF-AEBF-835D-4503-06A0208049F0}"/>
              </a:ext>
            </a:extLst>
          </p:cNvPr>
          <p:cNvSpPr>
            <a:spLocks noGrp="1"/>
          </p:cNvSpPr>
          <p:nvPr>
            <p:ph type="ftr" sz="quarter" idx="16"/>
          </p:nvPr>
        </p:nvSpPr>
        <p:spPr>
          <a:xfrm>
            <a:off x="518615" y="6450237"/>
            <a:ext cx="1968375" cy="365125"/>
          </a:xfrm>
        </p:spPr>
        <p:txBody>
          <a:bodyPr anchor="b"/>
          <a:lstStyle/>
          <a:p>
            <a:endParaRPr lang="x-none"/>
          </a:p>
        </p:txBody>
      </p:sp>
      <p:sp>
        <p:nvSpPr>
          <p:cNvPr id="10" name="Slide Number Placeholder 9">
            <a:extLst>
              <a:ext uri="{FF2B5EF4-FFF2-40B4-BE49-F238E27FC236}">
                <a16:creationId xmlns:a16="http://schemas.microsoft.com/office/drawing/2014/main" id="{13662962-C2D0-E99D-BD6A-C97F4798F261}"/>
              </a:ext>
            </a:extLst>
          </p:cNvPr>
          <p:cNvSpPr>
            <a:spLocks noGrp="1"/>
          </p:cNvSpPr>
          <p:nvPr>
            <p:ph type="sldNum" sz="quarter" idx="17"/>
          </p:nvPr>
        </p:nvSpPr>
        <p:spPr>
          <a:xfrm>
            <a:off x="5453953" y="6464979"/>
            <a:ext cx="429207" cy="365125"/>
          </a:xfrm>
        </p:spPr>
        <p:txBody>
          <a:bodyPr anchor="b"/>
          <a:lstStyle/>
          <a:p>
            <a:fld id="{9B863B7F-C974-40B7-90A7-729664DB1E8C}" type="slidenum">
              <a:rPr lang="x-none" smtClean="0"/>
              <a:t>‹#›</a:t>
            </a:fld>
            <a:endParaRPr lang="x-none"/>
          </a:p>
        </p:txBody>
      </p:sp>
    </p:spTree>
    <p:extLst>
      <p:ext uri="{BB962C8B-B14F-4D97-AF65-F5344CB8AC3E}">
        <p14:creationId xmlns:p14="http://schemas.microsoft.com/office/powerpoint/2010/main" val="33217045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8B87BE0-867D-AF74-02DD-6F5420BC6D61}"/>
              </a:ext>
            </a:extLst>
          </p:cNvPr>
          <p:cNvSpPr>
            <a:spLocks noGrp="1"/>
          </p:cNvSpPr>
          <p:nvPr>
            <p:ph type="title"/>
          </p:nvPr>
        </p:nvSpPr>
        <p:spPr>
          <a:xfrm>
            <a:off x="518965" y="621792"/>
            <a:ext cx="4446871" cy="1867629"/>
          </a:xfrm>
        </p:spPr>
        <p:txBody>
          <a:bodyPr anchor="t">
            <a:noAutofit/>
          </a:bodyPr>
          <a:lstStyle>
            <a:lvl1pPr>
              <a:defRPr sz="5600"/>
            </a:lvl1pPr>
          </a:lstStyle>
          <a:p>
            <a:r>
              <a:rPr lang="en-US"/>
              <a:t>Click to edit Master title style</a:t>
            </a:r>
            <a:endParaRPr lang="en-US" dirty="0"/>
          </a:p>
        </p:txBody>
      </p:sp>
      <p:sp>
        <p:nvSpPr>
          <p:cNvPr id="9" name="Content Placeholder 7">
            <a:extLst>
              <a:ext uri="{FF2B5EF4-FFF2-40B4-BE49-F238E27FC236}">
                <a16:creationId xmlns:a16="http://schemas.microsoft.com/office/drawing/2014/main" id="{7B86FDEC-359F-20D5-12F6-5CBA3DC009EA}"/>
              </a:ext>
            </a:extLst>
          </p:cNvPr>
          <p:cNvSpPr>
            <a:spLocks noGrp="1"/>
          </p:cNvSpPr>
          <p:nvPr>
            <p:ph sz="quarter" idx="14"/>
          </p:nvPr>
        </p:nvSpPr>
        <p:spPr>
          <a:xfrm>
            <a:off x="543940" y="2890729"/>
            <a:ext cx="4449227" cy="3138438"/>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0">
            <a:extLst>
              <a:ext uri="{FF2B5EF4-FFF2-40B4-BE49-F238E27FC236}">
                <a16:creationId xmlns:a16="http://schemas.microsoft.com/office/drawing/2014/main" id="{FBEF9CB2-E8D7-8869-9B11-C58F1606DFE0}"/>
              </a:ext>
            </a:extLst>
          </p:cNvPr>
          <p:cNvSpPr>
            <a:spLocks noGrp="1"/>
          </p:cNvSpPr>
          <p:nvPr>
            <p:ph type="pic" sz="quarter" idx="13" hasCustomPrompt="1"/>
          </p:nvPr>
        </p:nvSpPr>
        <p:spPr>
          <a:xfrm>
            <a:off x="5363570" y="0"/>
            <a:ext cx="6828430" cy="6858000"/>
          </a:xfrm>
          <a:blipFill>
            <a:blip r:embed="rId2">
              <a:alphaModFix amt="70000"/>
            </a:blip>
            <a:stretch>
              <a:fillRect/>
            </a:stretch>
          </a:blipFill>
        </p:spPr>
        <p:txBody>
          <a:bodyPr/>
          <a:lstStyle>
            <a:lvl1pPr>
              <a:defRPr/>
            </a:lvl1pPr>
          </a:lstStyle>
          <a:p>
            <a:r>
              <a:rPr lang="en-US" dirty="0"/>
              <a:t> </a:t>
            </a:r>
          </a:p>
        </p:txBody>
      </p:sp>
      <p:sp>
        <p:nvSpPr>
          <p:cNvPr id="10" name="Footer Placeholder 8">
            <a:extLst>
              <a:ext uri="{FF2B5EF4-FFF2-40B4-BE49-F238E27FC236}">
                <a16:creationId xmlns:a16="http://schemas.microsoft.com/office/drawing/2014/main" id="{4784CE43-81E9-3B12-CB65-9B5FC6ECE9ED}"/>
              </a:ext>
            </a:extLst>
          </p:cNvPr>
          <p:cNvSpPr>
            <a:spLocks noGrp="1"/>
          </p:cNvSpPr>
          <p:nvPr>
            <p:ph type="ftr" sz="quarter" idx="16"/>
          </p:nvPr>
        </p:nvSpPr>
        <p:spPr>
          <a:xfrm>
            <a:off x="515618" y="6430476"/>
            <a:ext cx="1968375" cy="379867"/>
          </a:xfrm>
        </p:spPr>
        <p:txBody>
          <a:bodyPr anchor="b"/>
          <a:lstStyle/>
          <a:p>
            <a:endParaRPr lang="x-none"/>
          </a:p>
        </p:txBody>
      </p:sp>
      <p:sp>
        <p:nvSpPr>
          <p:cNvPr id="11" name="Slide Number Placeholder 9">
            <a:extLst>
              <a:ext uri="{FF2B5EF4-FFF2-40B4-BE49-F238E27FC236}">
                <a16:creationId xmlns:a16="http://schemas.microsoft.com/office/drawing/2014/main" id="{779F1775-5104-9F86-4A61-07F914947CC9}"/>
              </a:ext>
            </a:extLst>
          </p:cNvPr>
          <p:cNvSpPr>
            <a:spLocks noGrp="1"/>
          </p:cNvSpPr>
          <p:nvPr>
            <p:ph type="sldNum" sz="quarter" idx="17"/>
          </p:nvPr>
        </p:nvSpPr>
        <p:spPr>
          <a:xfrm>
            <a:off x="4563960" y="6430476"/>
            <a:ext cx="429207" cy="379867"/>
          </a:xfrm>
        </p:spPr>
        <p:txBody>
          <a:bodyPr anchor="b"/>
          <a:lstStyle/>
          <a:p>
            <a:fld id="{9B863B7F-C974-40B7-90A7-729664DB1E8C}" type="slidenum">
              <a:rPr lang="x-none" smtClean="0"/>
              <a:t>‹#›</a:t>
            </a:fld>
            <a:endParaRPr lang="x-none"/>
          </a:p>
        </p:txBody>
      </p:sp>
    </p:spTree>
    <p:extLst>
      <p:ext uri="{BB962C8B-B14F-4D97-AF65-F5344CB8AC3E}">
        <p14:creationId xmlns:p14="http://schemas.microsoft.com/office/powerpoint/2010/main" val="38381961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649733" y="621792"/>
            <a:ext cx="3884546" cy="2280501"/>
          </a:xfrm>
        </p:spPr>
        <p:txBody>
          <a:bodyPr anchor="t">
            <a:noAutofit/>
          </a:bodyPr>
          <a:lstStyle>
            <a:lvl1pPr>
              <a:defRPr sz="5600"/>
            </a:lvl1pPr>
          </a:lstStyle>
          <a:p>
            <a:r>
              <a:rPr lang="en-US"/>
              <a:t>Click to edit Master title style</a:t>
            </a:r>
            <a:endParaRPr lang="en-US" dirty="0"/>
          </a:p>
        </p:txBody>
      </p:sp>
      <p:sp>
        <p:nvSpPr>
          <p:cNvPr id="3" name="Picture Placeholder 10">
            <a:extLst>
              <a:ext uri="{FF2B5EF4-FFF2-40B4-BE49-F238E27FC236}">
                <a16:creationId xmlns:a16="http://schemas.microsoft.com/office/drawing/2014/main" id="{74736F65-8A7D-D535-AAD0-31480F8AD318}"/>
              </a:ext>
            </a:extLst>
          </p:cNvPr>
          <p:cNvSpPr>
            <a:spLocks noGrp="1"/>
          </p:cNvSpPr>
          <p:nvPr>
            <p:ph type="pic" sz="quarter" idx="13" hasCustomPrompt="1"/>
          </p:nvPr>
        </p:nvSpPr>
        <p:spPr>
          <a:xfrm>
            <a:off x="-1" y="0"/>
            <a:ext cx="7260609" cy="6858000"/>
          </a:xfrm>
          <a:blipFill>
            <a:blip r:embed="rId2">
              <a:alphaModFix amt="70000"/>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7687521" y="3211512"/>
            <a:ext cx="3884547" cy="2743200"/>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8">
            <a:extLst>
              <a:ext uri="{FF2B5EF4-FFF2-40B4-BE49-F238E27FC236}">
                <a16:creationId xmlns:a16="http://schemas.microsoft.com/office/drawing/2014/main" id="{C64245F1-97E2-FD23-26A5-03067F464698}"/>
              </a:ext>
            </a:extLst>
          </p:cNvPr>
          <p:cNvSpPr>
            <a:spLocks noGrp="1"/>
          </p:cNvSpPr>
          <p:nvPr>
            <p:ph type="ftr" sz="quarter" idx="16"/>
          </p:nvPr>
        </p:nvSpPr>
        <p:spPr>
          <a:xfrm>
            <a:off x="7649733" y="6456384"/>
            <a:ext cx="1968375" cy="379867"/>
          </a:xfrm>
        </p:spPr>
        <p:txBody>
          <a:bodyPr anchor="b"/>
          <a:lstStyle/>
          <a:p>
            <a:endParaRPr lang="x-none"/>
          </a:p>
        </p:txBody>
      </p:sp>
      <p:sp>
        <p:nvSpPr>
          <p:cNvPr id="5" name="Slide Number Placeholder 9">
            <a:extLst>
              <a:ext uri="{FF2B5EF4-FFF2-40B4-BE49-F238E27FC236}">
                <a16:creationId xmlns:a16="http://schemas.microsoft.com/office/drawing/2014/main" id="{15E75D5B-F407-F4DD-192B-D56CF168CDA4}"/>
              </a:ext>
            </a:extLst>
          </p:cNvPr>
          <p:cNvSpPr>
            <a:spLocks noGrp="1"/>
          </p:cNvSpPr>
          <p:nvPr>
            <p:ph type="sldNum" sz="quarter" idx="17"/>
          </p:nvPr>
        </p:nvSpPr>
        <p:spPr>
          <a:xfrm>
            <a:off x="11134152" y="6456385"/>
            <a:ext cx="429207" cy="379867"/>
          </a:xfrm>
        </p:spPr>
        <p:txBody>
          <a:bodyPr anchor="b"/>
          <a:lstStyle/>
          <a:p>
            <a:fld id="{9B863B7F-C974-40B7-90A7-729664DB1E8C}" type="slidenum">
              <a:rPr lang="x-none" smtClean="0"/>
              <a:t>‹#›</a:t>
            </a:fld>
            <a:endParaRPr lang="x-none"/>
          </a:p>
        </p:txBody>
      </p:sp>
    </p:spTree>
    <p:extLst>
      <p:ext uri="{BB962C8B-B14F-4D97-AF65-F5344CB8AC3E}">
        <p14:creationId xmlns:p14="http://schemas.microsoft.com/office/powerpoint/2010/main" val="13724844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B686070-85E7-EB57-8965-F95F2692CC62}"/>
              </a:ext>
            </a:extLst>
          </p:cNvPr>
          <p:cNvSpPr>
            <a:spLocks noGrp="1"/>
          </p:cNvSpPr>
          <p:nvPr>
            <p:ph type="title"/>
          </p:nvPr>
        </p:nvSpPr>
        <p:spPr>
          <a:xfrm>
            <a:off x="512064" y="3608276"/>
            <a:ext cx="4428700" cy="2620587"/>
          </a:xfrm>
        </p:spPr>
        <p:txBody>
          <a:bodyPr anchor="t">
            <a:noAutofit/>
          </a:bodyPr>
          <a:lstStyle>
            <a:lvl1pPr>
              <a:defRPr sz="5600"/>
            </a:lvl1p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12192000" cy="3429000"/>
          </a:xfrm>
          <a:blipFill>
            <a:blip r:embed="rId2">
              <a:alphaModFix amt="70000"/>
            </a:blip>
            <a:stretch>
              <a:fillRect/>
            </a:stretch>
          </a:blipFill>
        </p:spPr>
        <p:txBody>
          <a:bodyPr/>
          <a:lstStyle>
            <a:lvl1pPr>
              <a:defRPr/>
            </a:lvl1pPr>
          </a:lstStyle>
          <a:p>
            <a:r>
              <a:rPr lang="en-US" dirty="0"/>
              <a:t> </a:t>
            </a:r>
          </a:p>
        </p:txBody>
      </p:sp>
      <p:sp>
        <p:nvSpPr>
          <p:cNvPr id="2" name="Content Placeholder 7">
            <a:extLst>
              <a:ext uri="{FF2B5EF4-FFF2-40B4-BE49-F238E27FC236}">
                <a16:creationId xmlns:a16="http://schemas.microsoft.com/office/drawing/2014/main" id="{4546533B-13A8-961D-BD05-8DE715F63409}"/>
              </a:ext>
            </a:extLst>
          </p:cNvPr>
          <p:cNvSpPr>
            <a:spLocks noGrp="1"/>
          </p:cNvSpPr>
          <p:nvPr>
            <p:ph sz="quarter" idx="14"/>
          </p:nvPr>
        </p:nvSpPr>
        <p:spPr>
          <a:xfrm>
            <a:off x="5268036" y="3579702"/>
            <a:ext cx="6298442" cy="2620587"/>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8">
            <a:extLst>
              <a:ext uri="{FF2B5EF4-FFF2-40B4-BE49-F238E27FC236}">
                <a16:creationId xmlns:a16="http://schemas.microsoft.com/office/drawing/2014/main" id="{9349FD65-108E-79AD-A9C8-91429963386F}"/>
              </a:ext>
            </a:extLst>
          </p:cNvPr>
          <p:cNvSpPr>
            <a:spLocks noGrp="1"/>
          </p:cNvSpPr>
          <p:nvPr>
            <p:ph type="ftr" sz="quarter" idx="16"/>
          </p:nvPr>
        </p:nvSpPr>
        <p:spPr>
          <a:xfrm>
            <a:off x="5262666" y="6442872"/>
            <a:ext cx="1968375" cy="379867"/>
          </a:xfrm>
        </p:spPr>
        <p:txBody>
          <a:bodyPr anchor="b"/>
          <a:lstStyle/>
          <a:p>
            <a:endParaRPr lang="x-none"/>
          </a:p>
        </p:txBody>
      </p:sp>
      <p:sp>
        <p:nvSpPr>
          <p:cNvPr id="12" name="Date Placeholder 2">
            <a:extLst>
              <a:ext uri="{FF2B5EF4-FFF2-40B4-BE49-F238E27FC236}">
                <a16:creationId xmlns:a16="http://schemas.microsoft.com/office/drawing/2014/main" id="{547B7542-C2BA-4322-9FF4-E2713B917492}"/>
              </a:ext>
            </a:extLst>
          </p:cNvPr>
          <p:cNvSpPr>
            <a:spLocks noGrp="1"/>
          </p:cNvSpPr>
          <p:nvPr>
            <p:ph type="dt" sz="half" idx="18"/>
          </p:nvPr>
        </p:nvSpPr>
        <p:spPr>
          <a:xfrm>
            <a:off x="7697040" y="6442872"/>
            <a:ext cx="2295997" cy="379867"/>
          </a:xfrm>
        </p:spPr>
        <p:txBody>
          <a:bodyPr anchor="b"/>
          <a:lstStyle/>
          <a:p>
            <a:fld id="{B8AC25C7-462D-4C9E-B6CA-D24B18B0DD77}" type="datetimeFigureOut">
              <a:rPr lang="x-none" smtClean="0"/>
              <a:t>14.9.2026 г.</a:t>
            </a:fld>
            <a:endParaRPr lang="x-none"/>
          </a:p>
        </p:txBody>
      </p:sp>
      <p:sp>
        <p:nvSpPr>
          <p:cNvPr id="7" name="Slide Number Placeholder 9">
            <a:extLst>
              <a:ext uri="{FF2B5EF4-FFF2-40B4-BE49-F238E27FC236}">
                <a16:creationId xmlns:a16="http://schemas.microsoft.com/office/drawing/2014/main" id="{EB058DA4-9F6F-CC80-D1C5-728E096806C3}"/>
              </a:ext>
            </a:extLst>
          </p:cNvPr>
          <p:cNvSpPr>
            <a:spLocks noGrp="1"/>
          </p:cNvSpPr>
          <p:nvPr>
            <p:ph type="sldNum" sz="quarter" idx="17"/>
          </p:nvPr>
        </p:nvSpPr>
        <p:spPr>
          <a:xfrm>
            <a:off x="11137271" y="6442873"/>
            <a:ext cx="429207" cy="379867"/>
          </a:xfrm>
        </p:spPr>
        <p:txBody>
          <a:bodyPr anchor="b"/>
          <a:lstStyle/>
          <a:p>
            <a:fld id="{9B863B7F-C974-40B7-90A7-729664DB1E8C}" type="slidenum">
              <a:rPr lang="x-none" smtClean="0"/>
              <a:t>‹#›</a:t>
            </a:fld>
            <a:endParaRPr lang="x-none"/>
          </a:p>
        </p:txBody>
      </p:sp>
    </p:spTree>
    <p:extLst>
      <p:ext uri="{BB962C8B-B14F-4D97-AF65-F5344CB8AC3E}">
        <p14:creationId xmlns:p14="http://schemas.microsoft.com/office/powerpoint/2010/main" val="21140024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B0F469B-7972-C862-3265-20EC44D749C7}"/>
              </a:ext>
            </a:extLst>
          </p:cNvPr>
          <p:cNvSpPr>
            <a:spLocks noGrp="1"/>
          </p:cNvSpPr>
          <p:nvPr>
            <p:ph type="title"/>
          </p:nvPr>
        </p:nvSpPr>
        <p:spPr>
          <a:xfrm>
            <a:off x="512064" y="631710"/>
            <a:ext cx="11032239" cy="1115203"/>
          </a:xfrm>
        </p:spPr>
        <p:txBody>
          <a:bodyPr anchor="t">
            <a:noAutofit/>
          </a:bodyPr>
          <a:lstStyle>
            <a:lvl1pPr>
              <a:defRPr sz="5600"/>
            </a:lvl1pPr>
          </a:lstStyle>
          <a:p>
            <a:r>
              <a:rPr lang="en-US"/>
              <a:t>Click to edit Master title style</a:t>
            </a:r>
            <a:endParaRPr lang="en-US" dirty="0"/>
          </a:p>
        </p:txBody>
      </p:sp>
      <p:sp>
        <p:nvSpPr>
          <p:cNvPr id="13" name="Picture Placeholder 10">
            <a:extLst>
              <a:ext uri="{FF2B5EF4-FFF2-40B4-BE49-F238E27FC236}">
                <a16:creationId xmlns:a16="http://schemas.microsoft.com/office/drawing/2014/main" id="{1A9091ED-65DB-CA4C-BC68-EC773138EFA0}"/>
              </a:ext>
            </a:extLst>
          </p:cNvPr>
          <p:cNvSpPr>
            <a:spLocks noGrp="1"/>
          </p:cNvSpPr>
          <p:nvPr>
            <p:ph type="pic" sz="quarter" idx="18" hasCustomPrompt="1"/>
          </p:nvPr>
        </p:nvSpPr>
        <p:spPr>
          <a:xfrm>
            <a:off x="109181" y="2115403"/>
            <a:ext cx="5786651" cy="4671431"/>
          </a:xfrm>
          <a:blipFill>
            <a:blip r:embed="rId2">
              <a:alphaModFix amt="70000"/>
            </a:blip>
            <a:stretch>
              <a:fillRect/>
            </a:stretch>
          </a:blipFill>
        </p:spPr>
        <p:txBody>
          <a:bodyPr/>
          <a:lstStyle>
            <a:lvl1pPr>
              <a:defRPr/>
            </a:lvl1pPr>
          </a:lstStyle>
          <a:p>
            <a:r>
              <a:rPr lang="en-US" dirty="0"/>
              <a:t> </a:t>
            </a:r>
          </a:p>
        </p:txBody>
      </p:sp>
      <p:sp>
        <p:nvSpPr>
          <p:cNvPr id="10" name="Content Placeholder 7">
            <a:extLst>
              <a:ext uri="{FF2B5EF4-FFF2-40B4-BE49-F238E27FC236}">
                <a16:creationId xmlns:a16="http://schemas.microsoft.com/office/drawing/2014/main" id="{A3F07A79-5344-FA17-3625-1266EFAA87FD}"/>
              </a:ext>
            </a:extLst>
          </p:cNvPr>
          <p:cNvSpPr>
            <a:spLocks noGrp="1"/>
          </p:cNvSpPr>
          <p:nvPr>
            <p:ph sz="quarter" idx="14"/>
          </p:nvPr>
        </p:nvSpPr>
        <p:spPr>
          <a:xfrm>
            <a:off x="6190488" y="2115403"/>
            <a:ext cx="5353815" cy="4110888"/>
          </a:xfrm>
        </p:spPr>
        <p:txBody>
          <a:bodyPr anchor="t">
            <a:noAutofit/>
          </a:bodyPr>
          <a:lstStyle>
            <a:lvl1pPr marL="0" indent="0">
              <a:buFont typeface="Arial" panose="020B0604020202020204" pitchFamily="34" charset="0"/>
              <a:buNone/>
              <a:defRPr sz="14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6">
            <a:extLst>
              <a:ext uri="{FF2B5EF4-FFF2-40B4-BE49-F238E27FC236}">
                <a16:creationId xmlns:a16="http://schemas.microsoft.com/office/drawing/2014/main" id="{AC0D704B-E4D2-B261-890F-35C54C94C6EE}"/>
              </a:ext>
            </a:extLst>
          </p:cNvPr>
          <p:cNvSpPr>
            <a:spLocks noGrp="1"/>
          </p:cNvSpPr>
          <p:nvPr>
            <p:ph type="ftr" sz="quarter" idx="20"/>
          </p:nvPr>
        </p:nvSpPr>
        <p:spPr>
          <a:xfrm>
            <a:off x="6177425" y="6428984"/>
            <a:ext cx="4467829" cy="365125"/>
          </a:xfrm>
        </p:spPr>
        <p:txBody>
          <a:bodyPr anchor="b"/>
          <a:lstStyle/>
          <a:p>
            <a:endParaRPr lang="x-none"/>
          </a:p>
        </p:txBody>
      </p:sp>
      <p:sp>
        <p:nvSpPr>
          <p:cNvPr id="8" name="Slide Number Placeholder 7">
            <a:extLst>
              <a:ext uri="{FF2B5EF4-FFF2-40B4-BE49-F238E27FC236}">
                <a16:creationId xmlns:a16="http://schemas.microsoft.com/office/drawing/2014/main" id="{C5932FFD-B632-F7EE-B653-9A621348C003}"/>
              </a:ext>
            </a:extLst>
          </p:cNvPr>
          <p:cNvSpPr>
            <a:spLocks noGrp="1"/>
          </p:cNvSpPr>
          <p:nvPr>
            <p:ph type="sldNum" sz="quarter" idx="21"/>
          </p:nvPr>
        </p:nvSpPr>
        <p:spPr>
          <a:xfrm>
            <a:off x="10926847" y="6421709"/>
            <a:ext cx="617457" cy="365125"/>
          </a:xfrm>
        </p:spPr>
        <p:txBody>
          <a:bodyPr anchor="b"/>
          <a:lstStyle/>
          <a:p>
            <a:fld id="{9B863B7F-C974-40B7-90A7-729664DB1E8C}" type="slidenum">
              <a:rPr lang="x-none" smtClean="0"/>
              <a:t>‹#›</a:t>
            </a:fld>
            <a:endParaRPr lang="x-none"/>
          </a:p>
        </p:txBody>
      </p:sp>
    </p:spTree>
    <p:extLst>
      <p:ext uri="{BB962C8B-B14F-4D97-AF65-F5344CB8AC3E}">
        <p14:creationId xmlns:p14="http://schemas.microsoft.com/office/powerpoint/2010/main" val="13012956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01348" y="644000"/>
            <a:ext cx="2594550" cy="1877132"/>
          </a:xfrm>
        </p:spPr>
        <p:txBody>
          <a:bodyPr anchor="t" anchorCtr="0">
            <a:noAutofit/>
          </a:bodyPr>
          <a:lstStyle>
            <a:lvl1pPr>
              <a:defRPr sz="5600"/>
            </a:lvl1p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6740" y="2899954"/>
            <a:ext cx="3610418" cy="3314046"/>
          </a:xfrm>
          <a:blipFill>
            <a:blip r:embed="rId2">
              <a:alphaModFix amt="70000"/>
            </a:blip>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402183" y="644000"/>
            <a:ext cx="7183078" cy="5570000"/>
          </a:xfrm>
        </p:spPr>
        <p:txBody>
          <a:bodyPr anchor="b"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Footer Placeholder 6">
            <a:extLst>
              <a:ext uri="{FF2B5EF4-FFF2-40B4-BE49-F238E27FC236}">
                <a16:creationId xmlns:a16="http://schemas.microsoft.com/office/drawing/2014/main" id="{E471EB04-B63C-4629-0688-E2CC8C576A5A}"/>
              </a:ext>
            </a:extLst>
          </p:cNvPr>
          <p:cNvSpPr>
            <a:spLocks noGrp="1"/>
          </p:cNvSpPr>
          <p:nvPr>
            <p:ph type="ftr" sz="quarter" idx="16"/>
          </p:nvPr>
        </p:nvSpPr>
        <p:spPr>
          <a:xfrm>
            <a:off x="545926" y="6438284"/>
            <a:ext cx="5276852" cy="365125"/>
          </a:xfrm>
        </p:spPr>
        <p:txBody>
          <a:bodyPr anchor="b"/>
          <a:lstStyle/>
          <a:p>
            <a:endParaRPr lang="x-none"/>
          </a:p>
        </p:txBody>
      </p:sp>
      <p:sp>
        <p:nvSpPr>
          <p:cNvPr id="12" name="Date Placeholder 5">
            <a:extLst>
              <a:ext uri="{FF2B5EF4-FFF2-40B4-BE49-F238E27FC236}">
                <a16:creationId xmlns:a16="http://schemas.microsoft.com/office/drawing/2014/main" id="{A4924D77-E18C-D84A-F550-9B0188FEBF87}"/>
              </a:ext>
            </a:extLst>
          </p:cNvPr>
          <p:cNvSpPr>
            <a:spLocks noGrp="1"/>
          </p:cNvSpPr>
          <p:nvPr>
            <p:ph type="dt" sz="half" idx="15"/>
          </p:nvPr>
        </p:nvSpPr>
        <p:spPr>
          <a:xfrm>
            <a:off x="6190488" y="6432496"/>
            <a:ext cx="2544079" cy="365125"/>
          </a:xfrm>
        </p:spPr>
        <p:txBody>
          <a:bodyPr anchor="b"/>
          <a:lstStyle/>
          <a:p>
            <a:fld id="{B8AC25C7-462D-4C9E-B6CA-D24B18B0DD77}" type="datetimeFigureOut">
              <a:rPr lang="x-none" smtClean="0"/>
              <a:t>14.9.2026 г.</a:t>
            </a:fld>
            <a:endParaRPr lang="x-none"/>
          </a:p>
        </p:txBody>
      </p:sp>
      <p:sp>
        <p:nvSpPr>
          <p:cNvPr id="14" name="Slide Number Placeholder 8">
            <a:extLst>
              <a:ext uri="{FF2B5EF4-FFF2-40B4-BE49-F238E27FC236}">
                <a16:creationId xmlns:a16="http://schemas.microsoft.com/office/drawing/2014/main" id="{38B4B455-40D3-EF76-D860-2A6FFBF69836}"/>
              </a:ext>
            </a:extLst>
          </p:cNvPr>
          <p:cNvSpPr>
            <a:spLocks noGrp="1"/>
          </p:cNvSpPr>
          <p:nvPr>
            <p:ph type="sldNum" sz="quarter" idx="17"/>
          </p:nvPr>
        </p:nvSpPr>
        <p:spPr>
          <a:xfrm>
            <a:off x="11099128" y="6438284"/>
            <a:ext cx="429207" cy="365125"/>
          </a:xfrm>
        </p:spPr>
        <p:txBody>
          <a:bodyPr anchor="b"/>
          <a:lstStyle/>
          <a:p>
            <a:fld id="{9B863B7F-C974-40B7-90A7-729664DB1E8C}" type="slidenum">
              <a:rPr lang="x-none" smtClean="0"/>
              <a:t>‹#›</a:t>
            </a:fld>
            <a:endParaRPr lang="x-none"/>
          </a:p>
        </p:txBody>
      </p:sp>
    </p:spTree>
    <p:extLst>
      <p:ext uri="{BB962C8B-B14F-4D97-AF65-F5344CB8AC3E}">
        <p14:creationId xmlns:p14="http://schemas.microsoft.com/office/powerpoint/2010/main" val="24891540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Number Lar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0" y="5504688"/>
            <a:ext cx="5902657" cy="1353312"/>
          </a:xfrm>
        </p:spPr>
        <p:txBody>
          <a:bodyPr anchor="b">
            <a:normAutofit/>
          </a:bodyPr>
          <a:lstStyle>
            <a:lvl1pPr>
              <a:lnSpc>
                <a:spcPct val="120000"/>
              </a:lnSpc>
              <a:defRPr sz="2000" b="0" spc="0" baseline="0">
                <a:solidFill>
                  <a:schemeClr val="tx1"/>
                </a:solidFill>
                <a:latin typeface="+mn-lt"/>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54591" y="-156950"/>
            <a:ext cx="5957248" cy="4510586"/>
          </a:xfrm>
        </p:spPr>
        <p:txBody>
          <a:bodyPr anchor="t">
            <a:normAutofit/>
          </a:bodyPr>
          <a:lstStyle>
            <a:lvl1pPr marL="0" indent="0">
              <a:lnSpc>
                <a:spcPct val="90000"/>
              </a:lnSpc>
              <a:spcBef>
                <a:spcPts val="0"/>
              </a:spcBef>
              <a:buNone/>
              <a:defRPr sz="15000" b="0" i="0">
                <a:solidFill>
                  <a:schemeClr val="tx1"/>
                </a:solidFill>
                <a:latin typeface="+mj-lt"/>
              </a:defRPr>
            </a:lvl1pPr>
          </a:lstStyle>
          <a:p>
            <a:pPr lvl="0"/>
            <a:r>
              <a:rPr lang="en-US" dirty="0"/>
              <a:t>##%</a:t>
            </a:r>
          </a:p>
        </p:txBody>
      </p:sp>
      <p:pic>
        <p:nvPicPr>
          <p:cNvPr id="6" name="Graphic 5">
            <a:extLst>
              <a:ext uri="{FF2B5EF4-FFF2-40B4-BE49-F238E27FC236}">
                <a16:creationId xmlns:a16="http://schemas.microsoft.com/office/drawing/2014/main" id="{BB98C21E-A9AF-D3FB-3F6A-06088553C6F8}"/>
              </a:ext>
            </a:extLst>
          </p:cNvPr>
          <p:cNvPicPr>
            <a:picLocks noChangeAspect="1"/>
          </p:cNvPicPr>
          <p:nvPr/>
        </p:nvPicPr>
        <p:blipFill>
          <a:blip>
            <a:extLst>
              <a:ext uri="{96DAC541-7B7A-43D3-8B79-37D633B846F1}">
                <asvg:svgBlip xmlns="" xmlns:asvg="http://schemas.microsoft.com/office/drawing/2016/SVG/main" r:embed="rId2"/>
              </a:ext>
            </a:extLst>
          </a:blip>
          <a:stretch>
            <a:fillRect/>
          </a:stretch>
        </p:blipFill>
        <p:spPr>
          <a:xfrm>
            <a:off x="11110101" y="5852160"/>
            <a:ext cx="1005840" cy="1005840"/>
          </a:xfrm>
          <a:prstGeom prst="rect">
            <a:avLst/>
          </a:prstGeom>
        </p:spPr>
      </p:pic>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a:xfrm>
            <a:off x="11762793" y="100701"/>
            <a:ext cx="429207" cy="365125"/>
          </a:xfrm>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25646320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005840"/>
          </a:xfrm>
        </p:spPr>
        <p:txBody>
          <a:bodyPr/>
          <a:lstStyle/>
          <a:p>
            <a:r>
              <a:rPr lang="en-US"/>
              <a:t>Click to edit Master title style</a:t>
            </a:r>
          </a:p>
        </p:txBody>
      </p:sp>
      <p:pic>
        <p:nvPicPr>
          <p:cNvPr id="3" name="Graphic 2">
            <a:extLst>
              <a:ext uri="{FF2B5EF4-FFF2-40B4-BE49-F238E27FC236}">
                <a16:creationId xmlns:a16="http://schemas.microsoft.com/office/drawing/2014/main" id="{832976E3-E745-9DF8-C3E3-53A778D9502E}"/>
              </a:ext>
            </a:extLst>
          </p:cNvPr>
          <p:cNvPicPr>
            <a:picLocks noChangeAspect="1"/>
          </p:cNvPicPr>
          <p:nvPr/>
        </p:nvPicPr>
        <p:blipFill>
          <a:blip>
            <a:extLst>
              <a:ext uri="{96DAC541-7B7A-43D3-8B79-37D633B846F1}">
                <asvg:svgBlip xmlns="" xmlns:asvg="http://schemas.microsoft.com/office/drawing/2016/SVG/main" r:embed="rId2"/>
              </a:ext>
            </a:extLst>
          </a:blip>
          <a:stretch>
            <a:fillRect/>
          </a:stretch>
        </p:blipFill>
        <p:spPr>
          <a:xfrm>
            <a:off x="11096453" y="5852160"/>
            <a:ext cx="1005840" cy="1005840"/>
          </a:xfrm>
          <a:prstGeom prst="rect">
            <a:avLst/>
          </a:prstGeom>
        </p:spPr>
      </p:pic>
      <p:sp>
        <p:nvSpPr>
          <p:cNvPr id="12" name="Footer Placeholder 11">
            <a:extLst>
              <a:ext uri="{FF2B5EF4-FFF2-40B4-BE49-F238E27FC236}">
                <a16:creationId xmlns:a16="http://schemas.microsoft.com/office/drawing/2014/main" id="{6F777942-A24A-16CB-2115-A16E397BBB01}"/>
              </a:ext>
            </a:extLst>
          </p:cNvPr>
          <p:cNvSpPr>
            <a:spLocks noGrp="1"/>
          </p:cNvSpPr>
          <p:nvPr>
            <p:ph type="ftr" sz="quarter" idx="15"/>
          </p:nvPr>
        </p:nvSpPr>
        <p:spPr/>
        <p:txBody>
          <a:bodyPr/>
          <a:lstStyle/>
          <a:p>
            <a:endParaRPr lang="x-none"/>
          </a:p>
        </p:txBody>
      </p:sp>
      <p:sp>
        <p:nvSpPr>
          <p:cNvPr id="11" name="Date Placeholder 10">
            <a:extLst>
              <a:ext uri="{FF2B5EF4-FFF2-40B4-BE49-F238E27FC236}">
                <a16:creationId xmlns:a16="http://schemas.microsoft.com/office/drawing/2014/main" id="{91D0C3F1-69CA-2A45-33F7-9AF4B8FFEDBC}"/>
              </a:ext>
            </a:extLst>
          </p:cNvPr>
          <p:cNvSpPr>
            <a:spLocks noGrp="1"/>
          </p:cNvSpPr>
          <p:nvPr>
            <p:ph type="dt" sz="half" idx="14"/>
          </p:nvPr>
        </p:nvSpPr>
        <p:spPr/>
        <p:txBody>
          <a:bodyPr/>
          <a:lstStyle/>
          <a:p>
            <a:fld id="{B8AC25C7-462D-4C9E-B6CA-D24B18B0DD77}" type="datetimeFigureOut">
              <a:rPr lang="x-none" smtClean="0"/>
              <a:t>14.9.2026 г.</a:t>
            </a:fld>
            <a:endParaRPr lang="x-none"/>
          </a:p>
        </p:txBody>
      </p:sp>
      <p:sp>
        <p:nvSpPr>
          <p:cNvPr id="13" name="Slide Number Placeholder 12">
            <a:extLst>
              <a:ext uri="{FF2B5EF4-FFF2-40B4-BE49-F238E27FC236}">
                <a16:creationId xmlns:a16="http://schemas.microsoft.com/office/drawing/2014/main" id="{8DB65802-3866-05DF-F96B-15A117F7C76C}"/>
              </a:ext>
            </a:extLst>
          </p:cNvPr>
          <p:cNvSpPr>
            <a:spLocks noGrp="1"/>
          </p:cNvSpPr>
          <p:nvPr>
            <p:ph type="sldNum" sz="quarter" idx="16"/>
          </p:nvPr>
        </p:nvSpPr>
        <p:spPr/>
        <p:txBody>
          <a:bodyPr/>
          <a:lstStyle/>
          <a:p>
            <a:fld id="{9B863B7F-C974-40B7-90A7-729664DB1E8C}" type="slidenum">
              <a:rPr lang="x-none" smtClean="0"/>
              <a:t>‹#›</a:t>
            </a:fld>
            <a:endParaRPr lang="x-none"/>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7470" y="1016759"/>
            <a:ext cx="10082693" cy="5841242"/>
          </a:xfrm>
        </p:spPr>
        <p:txBody>
          <a:bodyPr anchor="b" anchorCtr="0">
            <a:noAutofit/>
          </a:bodyPr>
          <a:lstStyle>
            <a:lvl1pPr marL="0" indent="0">
              <a:lnSpc>
                <a:spcPct val="80000"/>
              </a:lnSpc>
              <a:buNone/>
              <a:defRPr sz="5600" b="0" spc="-200" baseline="0"/>
            </a:lvl1pPr>
            <a:lvl2pPr marL="228600" indent="0">
              <a:lnSpc>
                <a:spcPct val="80000"/>
              </a:lnSpc>
              <a:buNone/>
              <a:defRPr sz="5600" b="0" spc="-200" baseline="0"/>
            </a:lvl2pPr>
            <a:lvl3pPr marL="457200" indent="0">
              <a:lnSpc>
                <a:spcPct val="80000"/>
              </a:lnSpc>
              <a:buNone/>
              <a:defRPr sz="5600" b="0" spc="-200" baseline="0"/>
            </a:lvl3pPr>
            <a:lvl4pPr marL="685800" indent="0">
              <a:lnSpc>
                <a:spcPct val="80000"/>
              </a:lnSpc>
              <a:buNone/>
              <a:defRPr sz="5600" b="0" spc="-200" baseline="0"/>
            </a:lvl4pPr>
            <a:lvl5pPr marL="914400" indent="0">
              <a:lnSpc>
                <a:spcPct val="80000"/>
              </a:lnSpc>
              <a:buNone/>
              <a:defRPr sz="5600" b="0" spc="-200" baseline="0"/>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375550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5DC095FD-8C32-C2DB-3F1D-105AFD1518B8}"/>
              </a:ext>
            </a:extLst>
          </p:cNvPr>
          <p:cNvPicPr>
            <a:picLocks noChangeAspect="1"/>
          </p:cNvPicPr>
          <p:nvPr/>
        </p:nvPicPr>
        <p:blipFill>
          <a:blip>
            <a:extLst>
              <a:ext uri="{96DAC541-7B7A-43D3-8B79-37D633B846F1}">
                <asvg:svgBlip xmlns="" xmlns:asvg="http://schemas.microsoft.com/office/drawing/2016/SVG/main" r:embed="rId2"/>
              </a:ext>
            </a:extLst>
          </a:blip>
          <a:stretch>
            <a:fillRect/>
          </a:stretch>
        </p:blipFill>
        <p:spPr>
          <a:xfrm>
            <a:off x="11083347" y="5852160"/>
            <a:ext cx="1005840" cy="1005840"/>
          </a:xfrm>
          <a:prstGeom prst="rect">
            <a:avLst/>
          </a:prstGeom>
        </p:spPr>
      </p:pic>
      <p:sp>
        <p:nvSpPr>
          <p:cNvPr id="4" name="Title 1">
            <a:extLst>
              <a:ext uri="{FF2B5EF4-FFF2-40B4-BE49-F238E27FC236}">
                <a16:creationId xmlns:a16="http://schemas.microsoft.com/office/drawing/2014/main" id="{CA0FBB42-F049-CCA6-45E1-D60DC58A76F0}"/>
              </a:ext>
            </a:extLst>
          </p:cNvPr>
          <p:cNvSpPr>
            <a:spLocks noGrp="1"/>
          </p:cNvSpPr>
          <p:nvPr>
            <p:ph type="title" hasCustomPrompt="1"/>
          </p:nvPr>
        </p:nvSpPr>
        <p:spPr>
          <a:xfrm>
            <a:off x="-1" y="5899926"/>
            <a:ext cx="5902657" cy="958073"/>
          </a:xfrm>
        </p:spPr>
        <p:txBody>
          <a:bodyPr anchor="b">
            <a:normAutofit/>
          </a:bodyPr>
          <a:lstStyle>
            <a:lvl1pPr>
              <a:lnSpc>
                <a:spcPct val="80000"/>
              </a:lnSpc>
              <a:defRPr sz="2000" spc="0" baseline="0">
                <a:solidFill>
                  <a:schemeClr val="tx1"/>
                </a:solidFill>
                <a:latin typeface="+mn-lt"/>
              </a:defRPr>
            </a:lvl1pPr>
          </a:lstStyle>
          <a:p>
            <a:r>
              <a:rPr lang="en-US" dirty="0"/>
              <a:t>Quote Author</a:t>
            </a:r>
          </a:p>
        </p:txBody>
      </p:sp>
      <p:sp>
        <p:nvSpPr>
          <p:cNvPr id="5" name="Content Placeholder 6">
            <a:extLst>
              <a:ext uri="{FF2B5EF4-FFF2-40B4-BE49-F238E27FC236}">
                <a16:creationId xmlns:a16="http://schemas.microsoft.com/office/drawing/2014/main" id="{2B5E50A9-B175-CA38-A22A-468AE7533B54}"/>
              </a:ext>
            </a:extLst>
          </p:cNvPr>
          <p:cNvSpPr>
            <a:spLocks noGrp="1"/>
          </p:cNvSpPr>
          <p:nvPr>
            <p:ph sz="quarter" idx="13" hasCustomPrompt="1"/>
          </p:nvPr>
        </p:nvSpPr>
        <p:spPr>
          <a:xfrm>
            <a:off x="-18288" y="95534"/>
            <a:ext cx="8961120" cy="4476466"/>
          </a:xfrm>
        </p:spPr>
        <p:txBody>
          <a:bodyPr anchor="t">
            <a:normAutofit/>
          </a:bodyPr>
          <a:lstStyle>
            <a:lvl1pPr marL="164592" indent="-164592">
              <a:lnSpc>
                <a:spcPct val="80000"/>
              </a:lnSpc>
              <a:spcBef>
                <a:spcPts val="0"/>
              </a:spcBef>
              <a:buNone/>
              <a:defRPr sz="5600" spc="-200" baseline="0">
                <a:solidFill>
                  <a:schemeClr val="tx1"/>
                </a:solidFill>
                <a:latin typeface="+mj-lt"/>
              </a:defRPr>
            </a:lvl1pPr>
          </a:lstStyle>
          <a:p>
            <a:pPr lvl="0"/>
            <a:r>
              <a:rPr lang="en-US" dirty="0"/>
              <a:t>Click to add Quote</a:t>
            </a:r>
          </a:p>
        </p:txBody>
      </p:sp>
      <p:sp>
        <p:nvSpPr>
          <p:cNvPr id="8" name="Slide Number Placeholder 9">
            <a:extLst>
              <a:ext uri="{FF2B5EF4-FFF2-40B4-BE49-F238E27FC236}">
                <a16:creationId xmlns:a16="http://schemas.microsoft.com/office/drawing/2014/main" id="{84D7E47A-F89A-8F43-C300-185AD1461C07}"/>
              </a:ext>
            </a:extLst>
          </p:cNvPr>
          <p:cNvSpPr>
            <a:spLocks noGrp="1"/>
          </p:cNvSpPr>
          <p:nvPr>
            <p:ph type="sldNum" sz="quarter" idx="16"/>
          </p:nvPr>
        </p:nvSpPr>
        <p:spPr>
          <a:xfrm>
            <a:off x="11762793" y="110364"/>
            <a:ext cx="429207" cy="365125"/>
          </a:xfrm>
        </p:spPr>
        <p:txBody>
          <a:bodyPr/>
          <a:lstStyle/>
          <a:p>
            <a:fld id="{9B863B7F-C974-40B7-90A7-729664DB1E8C}" type="slidenum">
              <a:rPr lang="x-none" smtClean="0"/>
              <a:t>‹#›</a:t>
            </a:fld>
            <a:endParaRPr lang="x-none"/>
          </a:p>
        </p:txBody>
      </p:sp>
      <p:sp>
        <p:nvSpPr>
          <p:cNvPr id="10" name="Footer Placeholder 3">
            <a:extLst>
              <a:ext uri="{FF2B5EF4-FFF2-40B4-BE49-F238E27FC236}">
                <a16:creationId xmlns:a16="http://schemas.microsoft.com/office/drawing/2014/main" id="{1CA01B7F-0CDC-9F0A-6B3B-A87674D14D6B}"/>
              </a:ext>
            </a:extLst>
          </p:cNvPr>
          <p:cNvSpPr>
            <a:spLocks noGrp="1"/>
          </p:cNvSpPr>
          <p:nvPr>
            <p:ph type="ftr" sz="quarter" idx="17"/>
          </p:nvPr>
        </p:nvSpPr>
        <p:spPr>
          <a:xfrm>
            <a:off x="6193030" y="6392564"/>
            <a:ext cx="3104866" cy="365125"/>
          </a:xfrm>
        </p:spPr>
        <p:txBody>
          <a:bodyPr anchor="b"/>
          <a:lstStyle/>
          <a:p>
            <a:endParaRPr lang="x-none"/>
          </a:p>
        </p:txBody>
      </p:sp>
    </p:spTree>
    <p:extLst>
      <p:ext uri="{BB962C8B-B14F-4D97-AF65-F5344CB8AC3E}">
        <p14:creationId xmlns:p14="http://schemas.microsoft.com/office/powerpoint/2010/main" val="2378178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A74F0-5415-CAD7-98B3-4A75913F44B5}"/>
              </a:ext>
            </a:extLst>
          </p:cNvPr>
          <p:cNvSpPr>
            <a:spLocks noGrp="1"/>
          </p:cNvSpPr>
          <p:nvPr>
            <p:ph type="title"/>
          </p:nvPr>
        </p:nvSpPr>
        <p:spPr>
          <a:xfrm>
            <a:off x="512064" y="987552"/>
            <a:ext cx="3465576" cy="2944368"/>
          </a:xfrm>
        </p:spPr>
        <p:txBody>
          <a:body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5151E178-0505-15CE-6ACB-7BE1FB1E52EC}"/>
              </a:ext>
            </a:extLst>
          </p:cNvPr>
          <p:cNvSpPr>
            <a:spLocks noGrp="1"/>
          </p:cNvSpPr>
          <p:nvPr>
            <p:ph type="ftr" sz="quarter" idx="11"/>
          </p:nvPr>
        </p:nvSpPr>
        <p:spPr>
          <a:xfrm>
            <a:off x="530353" y="110364"/>
            <a:ext cx="3474720" cy="365125"/>
          </a:xfrm>
        </p:spPr>
        <p:txBody>
          <a:bodyPr/>
          <a:lstStyle/>
          <a:p>
            <a:endParaRPr lang="x-none"/>
          </a:p>
        </p:txBody>
      </p:sp>
      <p:sp>
        <p:nvSpPr>
          <p:cNvPr id="3" name="Date Placeholder 2">
            <a:extLst>
              <a:ext uri="{FF2B5EF4-FFF2-40B4-BE49-F238E27FC236}">
                <a16:creationId xmlns:a16="http://schemas.microsoft.com/office/drawing/2014/main" id="{9B82246E-2BFA-5BAA-F22D-A2618C05A0B2}"/>
              </a:ext>
            </a:extLst>
          </p:cNvPr>
          <p:cNvSpPr>
            <a:spLocks noGrp="1"/>
          </p:cNvSpPr>
          <p:nvPr>
            <p:ph type="dt" sz="half" idx="10"/>
          </p:nvPr>
        </p:nvSpPr>
        <p:spPr>
          <a:xfrm>
            <a:off x="4315968" y="104576"/>
            <a:ext cx="4836883" cy="365125"/>
          </a:xfrm>
        </p:spPr>
        <p:txBody>
          <a:bodyPr/>
          <a:lstStyle/>
          <a:p>
            <a:fld id="{B8AC25C7-462D-4C9E-B6CA-D24B18B0DD77}" type="datetimeFigureOut">
              <a:rPr lang="x-none" smtClean="0"/>
              <a:t>14.9.2026 г.</a:t>
            </a:fld>
            <a:endParaRPr lang="x-none"/>
          </a:p>
        </p:txBody>
      </p:sp>
      <p:sp>
        <p:nvSpPr>
          <p:cNvPr id="5" name="Slide Number Placeholder 4">
            <a:extLst>
              <a:ext uri="{FF2B5EF4-FFF2-40B4-BE49-F238E27FC236}">
                <a16:creationId xmlns:a16="http://schemas.microsoft.com/office/drawing/2014/main" id="{BD4BA02B-433E-FB95-6E96-11393CDBD0CB}"/>
              </a:ext>
            </a:extLst>
          </p:cNvPr>
          <p:cNvSpPr>
            <a:spLocks noGrp="1"/>
          </p:cNvSpPr>
          <p:nvPr>
            <p:ph type="sldNum" sz="quarter" idx="12"/>
          </p:nvPr>
        </p:nvSpPr>
        <p:spPr/>
        <p:txBody>
          <a:bodyPr/>
          <a:lstStyle/>
          <a:p>
            <a:fld id="{9B863B7F-C974-40B7-90A7-729664DB1E8C}" type="slidenum">
              <a:rPr lang="x-none" smtClean="0"/>
              <a:t>‹#›</a:t>
            </a:fld>
            <a:endParaRPr lang="x-none"/>
          </a:p>
        </p:txBody>
      </p:sp>
      <p:sp>
        <p:nvSpPr>
          <p:cNvPr id="8" name="Content Placeholder 3">
            <a:extLst>
              <a:ext uri="{FF2B5EF4-FFF2-40B4-BE49-F238E27FC236}">
                <a16:creationId xmlns:a16="http://schemas.microsoft.com/office/drawing/2014/main" id="{F74B4B98-ABA0-9FD3-485A-984EDEEB4469}"/>
              </a:ext>
            </a:extLst>
          </p:cNvPr>
          <p:cNvSpPr>
            <a:spLocks noGrp="1"/>
          </p:cNvSpPr>
          <p:nvPr>
            <p:ph sz="quarter" idx="17"/>
          </p:nvPr>
        </p:nvSpPr>
        <p:spPr>
          <a:xfrm>
            <a:off x="4315966" y="987552"/>
            <a:ext cx="7446825" cy="2560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9">
            <a:extLst>
              <a:ext uri="{FF2B5EF4-FFF2-40B4-BE49-F238E27FC236}">
                <a16:creationId xmlns:a16="http://schemas.microsoft.com/office/drawing/2014/main" id="{3822067E-4B47-03C7-3636-0C6F8324E1E9}"/>
              </a:ext>
            </a:extLst>
          </p:cNvPr>
          <p:cNvSpPr>
            <a:spLocks noGrp="1"/>
          </p:cNvSpPr>
          <p:nvPr>
            <p:ph sz="quarter" idx="18"/>
          </p:nvPr>
        </p:nvSpPr>
        <p:spPr>
          <a:xfrm>
            <a:off x="4315967" y="3931920"/>
            <a:ext cx="7446824" cy="2560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053777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F29C1-2D4D-0529-EAD3-926838F41BF8}"/>
              </a:ext>
            </a:extLst>
          </p:cNvPr>
          <p:cNvSpPr>
            <a:spLocks noGrp="1"/>
          </p:cNvSpPr>
          <p:nvPr>
            <p:ph type="title"/>
          </p:nvPr>
        </p:nvSpPr>
        <p:spPr>
          <a:xfrm>
            <a:off x="512064" y="630936"/>
            <a:ext cx="11018520" cy="1088358"/>
          </a:xfrm>
        </p:spPr>
        <p:txBody>
          <a:body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9A6A1D5A-FFC5-5F10-90D2-A3FBCC3129EF}"/>
              </a:ext>
            </a:extLst>
          </p:cNvPr>
          <p:cNvSpPr>
            <a:spLocks noGrp="1"/>
          </p:cNvSpPr>
          <p:nvPr>
            <p:ph type="ftr" sz="quarter" idx="11"/>
          </p:nvPr>
        </p:nvSpPr>
        <p:spPr>
          <a:xfrm>
            <a:off x="530352" y="110364"/>
            <a:ext cx="5276852" cy="365125"/>
          </a:xfrm>
        </p:spPr>
        <p:txBody>
          <a:bodyPr/>
          <a:lstStyle/>
          <a:p>
            <a:endParaRPr lang="x-none"/>
          </a:p>
        </p:txBody>
      </p:sp>
      <p:sp>
        <p:nvSpPr>
          <p:cNvPr id="3" name="Date Placeholder 2">
            <a:extLst>
              <a:ext uri="{FF2B5EF4-FFF2-40B4-BE49-F238E27FC236}">
                <a16:creationId xmlns:a16="http://schemas.microsoft.com/office/drawing/2014/main" id="{FE1BD63D-FC9C-D946-5560-869AEDE315EA}"/>
              </a:ext>
            </a:extLst>
          </p:cNvPr>
          <p:cNvSpPr>
            <a:spLocks noGrp="1"/>
          </p:cNvSpPr>
          <p:nvPr>
            <p:ph type="dt" sz="half" idx="10"/>
          </p:nvPr>
        </p:nvSpPr>
        <p:spPr>
          <a:xfrm>
            <a:off x="6190488" y="104576"/>
            <a:ext cx="4836883" cy="365125"/>
          </a:xfrm>
        </p:spPr>
        <p:txBody>
          <a:bodyPr/>
          <a:lstStyle/>
          <a:p>
            <a:fld id="{B8AC25C7-462D-4C9E-B6CA-D24B18B0DD77}" type="datetimeFigureOut">
              <a:rPr lang="x-none" smtClean="0"/>
              <a:t>14.9.2026 г.</a:t>
            </a:fld>
            <a:endParaRPr lang="x-none"/>
          </a:p>
        </p:txBody>
      </p:sp>
      <p:sp>
        <p:nvSpPr>
          <p:cNvPr id="5" name="Slide Number Placeholder 4">
            <a:extLst>
              <a:ext uri="{FF2B5EF4-FFF2-40B4-BE49-F238E27FC236}">
                <a16:creationId xmlns:a16="http://schemas.microsoft.com/office/drawing/2014/main" id="{822EF08D-93E2-AF7A-F559-DDB0B35B8781}"/>
              </a:ext>
            </a:extLst>
          </p:cNvPr>
          <p:cNvSpPr>
            <a:spLocks noGrp="1"/>
          </p:cNvSpPr>
          <p:nvPr>
            <p:ph type="sldNum" sz="quarter" idx="12"/>
          </p:nvPr>
        </p:nvSpPr>
        <p:spPr/>
        <p:txBody>
          <a:bodyPr/>
          <a:lstStyle/>
          <a:p>
            <a:fld id="{9B863B7F-C974-40B7-90A7-729664DB1E8C}" type="slidenum">
              <a:rPr lang="x-none" smtClean="0"/>
              <a:t>‹#›</a:t>
            </a:fld>
            <a:endParaRPr lang="x-none"/>
          </a:p>
        </p:txBody>
      </p:sp>
      <p:sp>
        <p:nvSpPr>
          <p:cNvPr id="6" name="Text Placeholder 2">
            <a:extLst>
              <a:ext uri="{FF2B5EF4-FFF2-40B4-BE49-F238E27FC236}">
                <a16:creationId xmlns:a16="http://schemas.microsoft.com/office/drawing/2014/main" id="{148CB9E0-8B46-6608-0C37-7C5ABA9B47A8}"/>
              </a:ext>
            </a:extLst>
          </p:cNvPr>
          <p:cNvSpPr>
            <a:spLocks noGrp="1"/>
          </p:cNvSpPr>
          <p:nvPr>
            <p:ph type="body" idx="1"/>
          </p:nvPr>
        </p:nvSpPr>
        <p:spPr>
          <a:xfrm>
            <a:off x="530352" y="2286000"/>
            <a:ext cx="5184648" cy="534033"/>
          </a:xfrm>
        </p:spPr>
        <p:txBody>
          <a:bodyPr/>
          <a:lstStyle/>
          <a:p>
            <a:pPr lvl="0"/>
            <a:r>
              <a:rPr lang="en-US"/>
              <a:t>Click to edit Master text styles</a:t>
            </a:r>
          </a:p>
        </p:txBody>
      </p:sp>
      <p:sp>
        <p:nvSpPr>
          <p:cNvPr id="10" name="Content Placeholder 5">
            <a:extLst>
              <a:ext uri="{FF2B5EF4-FFF2-40B4-BE49-F238E27FC236}">
                <a16:creationId xmlns:a16="http://schemas.microsoft.com/office/drawing/2014/main" id="{C2C05A59-CCEE-1225-7022-B1DA682C7041}"/>
              </a:ext>
            </a:extLst>
          </p:cNvPr>
          <p:cNvSpPr>
            <a:spLocks noGrp="1"/>
          </p:cNvSpPr>
          <p:nvPr>
            <p:ph sz="quarter" idx="17"/>
          </p:nvPr>
        </p:nvSpPr>
        <p:spPr>
          <a:xfrm>
            <a:off x="530351" y="2980943"/>
            <a:ext cx="5183188" cy="35861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4">
            <a:extLst>
              <a:ext uri="{FF2B5EF4-FFF2-40B4-BE49-F238E27FC236}">
                <a16:creationId xmlns:a16="http://schemas.microsoft.com/office/drawing/2014/main" id="{86471C19-5F51-6595-B72A-4BFC1E553DC0}"/>
              </a:ext>
            </a:extLst>
          </p:cNvPr>
          <p:cNvSpPr>
            <a:spLocks noGrp="1"/>
          </p:cNvSpPr>
          <p:nvPr>
            <p:ph type="body" sz="quarter" idx="3"/>
          </p:nvPr>
        </p:nvSpPr>
        <p:spPr>
          <a:xfrm>
            <a:off x="6190488" y="2286000"/>
            <a:ext cx="5183188" cy="534033"/>
          </a:xfrm>
        </p:spPr>
        <p:txBody>
          <a:bodyPr/>
          <a:lstStyle/>
          <a:p>
            <a:pPr lvl="0"/>
            <a:r>
              <a:rPr lang="en-US"/>
              <a:t>Click to edit Master text styles</a:t>
            </a:r>
          </a:p>
        </p:txBody>
      </p:sp>
      <p:sp>
        <p:nvSpPr>
          <p:cNvPr id="11" name="Content Placeholder 11">
            <a:extLst>
              <a:ext uri="{FF2B5EF4-FFF2-40B4-BE49-F238E27FC236}">
                <a16:creationId xmlns:a16="http://schemas.microsoft.com/office/drawing/2014/main" id="{0AB20C10-A144-EF5E-8276-7E736CE87590}"/>
              </a:ext>
            </a:extLst>
          </p:cNvPr>
          <p:cNvSpPr>
            <a:spLocks noGrp="1"/>
          </p:cNvSpPr>
          <p:nvPr>
            <p:ph sz="quarter" idx="18"/>
          </p:nvPr>
        </p:nvSpPr>
        <p:spPr>
          <a:xfrm>
            <a:off x="6190488" y="2980944"/>
            <a:ext cx="5183188" cy="358611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632762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6D1F904E-1F4C-373E-2E2B-D7478F70F195}"/>
              </a:ext>
            </a:extLst>
          </p:cNvPr>
          <p:cNvSpPr>
            <a:spLocks noGrp="1"/>
          </p:cNvSpPr>
          <p:nvPr>
            <p:ph type="title"/>
          </p:nvPr>
        </p:nvSpPr>
        <p:spPr>
          <a:xfrm>
            <a:off x="502920" y="644663"/>
            <a:ext cx="11045952" cy="1088358"/>
          </a:xfrm>
        </p:spPr>
        <p:txBody>
          <a:body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a:xfrm>
            <a:off x="530352" y="109728"/>
            <a:ext cx="5276852" cy="365125"/>
          </a:xfrm>
        </p:spPr>
        <p:txBody>
          <a:bodyPr/>
          <a:lstStyle/>
          <a:p>
            <a:endParaRPr lang="x-none"/>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B8AC25C7-462D-4C9E-B6CA-D24B18B0DD77}" type="datetimeFigureOut">
              <a:rPr lang="x-none" smtClean="0"/>
              <a:t>14.9.2026 г.</a:t>
            </a:fld>
            <a:endParaRPr lang="x-none"/>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a:xfrm>
            <a:off x="11231928" y="110364"/>
            <a:ext cx="429207" cy="365125"/>
          </a:xfrm>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31007554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6" name="Footer Placeholder 4">
            <a:extLst>
              <a:ext uri="{FF2B5EF4-FFF2-40B4-BE49-F238E27FC236}">
                <a16:creationId xmlns:a16="http://schemas.microsoft.com/office/drawing/2014/main" id="{1AD1B27E-1142-7BB8-1DE8-D31FA8AA8F10}"/>
              </a:ext>
            </a:extLst>
          </p:cNvPr>
          <p:cNvSpPr>
            <a:spLocks noGrp="1"/>
          </p:cNvSpPr>
          <p:nvPr>
            <p:ph type="ftr" sz="quarter" idx="11"/>
          </p:nvPr>
        </p:nvSpPr>
        <p:spPr>
          <a:xfrm>
            <a:off x="0" y="100701"/>
            <a:ext cx="5898630" cy="365125"/>
          </a:xfrm>
        </p:spPr>
        <p:txBody>
          <a:bodyPr/>
          <a:lstStyle/>
          <a:p>
            <a:endParaRPr lang="x-none"/>
          </a:p>
        </p:txBody>
      </p:sp>
      <p:sp>
        <p:nvSpPr>
          <p:cNvPr id="5" name="Date Placeholder 3">
            <a:extLst>
              <a:ext uri="{FF2B5EF4-FFF2-40B4-BE49-F238E27FC236}">
                <a16:creationId xmlns:a16="http://schemas.microsoft.com/office/drawing/2014/main" id="{D900E2BC-FCC7-E994-4648-A42CDE518612}"/>
              </a:ext>
            </a:extLst>
          </p:cNvPr>
          <p:cNvSpPr>
            <a:spLocks noGrp="1"/>
          </p:cNvSpPr>
          <p:nvPr>
            <p:ph type="dt" sz="half" idx="10"/>
          </p:nvPr>
        </p:nvSpPr>
        <p:spPr>
          <a:xfrm>
            <a:off x="6217920" y="100701"/>
            <a:ext cx="5332001" cy="365125"/>
          </a:xfrm>
        </p:spPr>
        <p:txBody>
          <a:bodyPr/>
          <a:lstStyle/>
          <a:p>
            <a:fld id="{B8AC25C7-462D-4C9E-B6CA-D24B18B0DD77}" type="datetimeFigureOut">
              <a:rPr lang="x-none" smtClean="0"/>
              <a:t>14.9.2026 г.</a:t>
            </a:fld>
            <a:endParaRPr lang="x-none"/>
          </a:p>
        </p:txBody>
      </p:sp>
      <p:sp>
        <p:nvSpPr>
          <p:cNvPr id="7" name="Slide Number Placeholder 5">
            <a:extLst>
              <a:ext uri="{FF2B5EF4-FFF2-40B4-BE49-F238E27FC236}">
                <a16:creationId xmlns:a16="http://schemas.microsoft.com/office/drawing/2014/main" id="{9E211A59-CFA8-A0B1-4A4C-E446F90726C5}"/>
              </a:ext>
            </a:extLst>
          </p:cNvPr>
          <p:cNvSpPr>
            <a:spLocks noGrp="1"/>
          </p:cNvSpPr>
          <p:nvPr>
            <p:ph type="sldNum" sz="quarter" idx="12"/>
          </p:nvPr>
        </p:nvSpPr>
        <p:spPr>
          <a:xfrm>
            <a:off x="11762793" y="100701"/>
            <a:ext cx="429207" cy="365125"/>
          </a:xfrm>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29675846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45926" y="655093"/>
            <a:ext cx="10982409" cy="1528549"/>
          </a:xfrm>
        </p:spPr>
        <p:txBody>
          <a:bodyPr anchor="t">
            <a:noAutofit/>
          </a:bodyPr>
          <a:lstStyle>
            <a:lvl1pPr>
              <a:defRPr sz="56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545926" y="2497540"/>
            <a:ext cx="10982409" cy="3384645"/>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5">
            <a:extLst>
              <a:ext uri="{FF2B5EF4-FFF2-40B4-BE49-F238E27FC236}">
                <a16:creationId xmlns:a16="http://schemas.microsoft.com/office/drawing/2014/main" id="{BD7A9B30-35AB-D437-5276-473CFE5169DF}"/>
              </a:ext>
            </a:extLst>
          </p:cNvPr>
          <p:cNvSpPr>
            <a:spLocks noGrp="1"/>
          </p:cNvSpPr>
          <p:nvPr>
            <p:ph type="ftr" sz="quarter" idx="16"/>
          </p:nvPr>
        </p:nvSpPr>
        <p:spPr>
          <a:xfrm>
            <a:off x="545926" y="6438284"/>
            <a:ext cx="5276852" cy="365125"/>
          </a:xfrm>
        </p:spPr>
        <p:txBody>
          <a:bodyPr/>
          <a:lstStyle/>
          <a:p>
            <a:endParaRPr lang="x-none"/>
          </a:p>
        </p:txBody>
      </p:sp>
      <p:sp>
        <p:nvSpPr>
          <p:cNvPr id="4" name="Date Placeholder 4">
            <a:extLst>
              <a:ext uri="{FF2B5EF4-FFF2-40B4-BE49-F238E27FC236}">
                <a16:creationId xmlns:a16="http://schemas.microsoft.com/office/drawing/2014/main" id="{0D033E8C-C8B6-A9F1-6B99-0610AEC435CB}"/>
              </a:ext>
            </a:extLst>
          </p:cNvPr>
          <p:cNvSpPr>
            <a:spLocks noGrp="1"/>
          </p:cNvSpPr>
          <p:nvPr>
            <p:ph type="dt" sz="half" idx="15"/>
          </p:nvPr>
        </p:nvSpPr>
        <p:spPr>
          <a:xfrm>
            <a:off x="6190488" y="6432496"/>
            <a:ext cx="2544079" cy="365125"/>
          </a:xfrm>
        </p:spPr>
        <p:txBody>
          <a:bodyPr/>
          <a:lstStyle/>
          <a:p>
            <a:fld id="{B8AC25C7-462D-4C9E-B6CA-D24B18B0DD77}" type="datetimeFigureOut">
              <a:rPr lang="x-none" smtClean="0"/>
              <a:t>14.9.2026 г.</a:t>
            </a:fld>
            <a:endParaRPr lang="x-none"/>
          </a:p>
        </p:txBody>
      </p:sp>
      <p:sp>
        <p:nvSpPr>
          <p:cNvPr id="6" name="Slide Number Placeholder 6">
            <a:extLst>
              <a:ext uri="{FF2B5EF4-FFF2-40B4-BE49-F238E27FC236}">
                <a16:creationId xmlns:a16="http://schemas.microsoft.com/office/drawing/2014/main" id="{09C00759-43C5-D4A5-6597-C9F31C4DA2AA}"/>
              </a:ext>
            </a:extLst>
          </p:cNvPr>
          <p:cNvSpPr>
            <a:spLocks noGrp="1"/>
          </p:cNvSpPr>
          <p:nvPr>
            <p:ph type="sldNum" sz="quarter" idx="17"/>
          </p:nvPr>
        </p:nvSpPr>
        <p:spPr>
          <a:xfrm>
            <a:off x="11099128" y="6438284"/>
            <a:ext cx="429207" cy="365125"/>
          </a:xfrm>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77882262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clusion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18615" y="2883090"/>
            <a:ext cx="7741851" cy="1842020"/>
          </a:xfrm>
        </p:spPr>
        <p:txBody>
          <a:bodyPr anchor="b">
            <a:noAutofit/>
          </a:bodyPr>
          <a:lstStyle>
            <a:lvl1pPr>
              <a:defRPr sz="5600"/>
            </a:lvl1pPr>
          </a:lstStyle>
          <a:p>
            <a:r>
              <a:rPr lang="en-US"/>
              <a:t>Click to edit Master title style</a:t>
            </a:r>
            <a:endParaRPr lang="en-US" dirty="0"/>
          </a:p>
        </p:txBody>
      </p:sp>
      <p:sp>
        <p:nvSpPr>
          <p:cNvPr id="9" name="Footer Placeholder 4">
            <a:extLst>
              <a:ext uri="{FF2B5EF4-FFF2-40B4-BE49-F238E27FC236}">
                <a16:creationId xmlns:a16="http://schemas.microsoft.com/office/drawing/2014/main" id="{C9D34928-44CA-ACCE-36AD-37689020A379}"/>
              </a:ext>
            </a:extLst>
          </p:cNvPr>
          <p:cNvSpPr>
            <a:spLocks noGrp="1"/>
          </p:cNvSpPr>
          <p:nvPr>
            <p:ph type="ftr" sz="quarter" idx="11"/>
          </p:nvPr>
        </p:nvSpPr>
        <p:spPr>
          <a:xfrm>
            <a:off x="536906" y="100701"/>
            <a:ext cx="5361724" cy="365125"/>
          </a:xfrm>
        </p:spPr>
        <p:txBody>
          <a:bodyPr/>
          <a:lstStyle/>
          <a:p>
            <a:endParaRPr lang="x-none"/>
          </a:p>
        </p:txBody>
      </p:sp>
      <p:sp>
        <p:nvSpPr>
          <p:cNvPr id="8" name="Date Placeholder 3">
            <a:extLst>
              <a:ext uri="{FF2B5EF4-FFF2-40B4-BE49-F238E27FC236}">
                <a16:creationId xmlns:a16="http://schemas.microsoft.com/office/drawing/2014/main" id="{B6F43E62-A9B0-571B-E3BD-354206A884CF}"/>
              </a:ext>
            </a:extLst>
          </p:cNvPr>
          <p:cNvSpPr>
            <a:spLocks noGrp="1"/>
          </p:cNvSpPr>
          <p:nvPr>
            <p:ph type="dt" sz="half" idx="10"/>
          </p:nvPr>
        </p:nvSpPr>
        <p:spPr>
          <a:xfrm>
            <a:off x="6217921" y="100701"/>
            <a:ext cx="2526030" cy="365125"/>
          </a:xfrm>
        </p:spPr>
        <p:txBody>
          <a:bodyPr/>
          <a:lstStyle/>
          <a:p>
            <a:fld id="{B8AC25C7-462D-4C9E-B6CA-D24B18B0DD77}" type="datetimeFigureOut">
              <a:rPr lang="x-none" smtClean="0"/>
              <a:t>14.9.2026 г.</a:t>
            </a:fld>
            <a:endParaRPr lang="x-none"/>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536905" y="4922111"/>
            <a:ext cx="7741850" cy="1279615"/>
          </a:xfrm>
        </p:spPr>
        <p:txBody>
          <a:bodyPr anchor="t">
            <a:noAutofit/>
          </a:bodyPr>
          <a:lstStyle>
            <a:lvl1pPr marL="0" indent="0">
              <a:buNone/>
              <a:defRPr sz="1400"/>
            </a:lvl1pPr>
            <a:lvl2pPr marL="228600" indent="0">
              <a:buNone/>
              <a:defRPr sz="1400"/>
            </a:lvl2pPr>
            <a:lvl3pPr marL="457200" indent="0">
              <a:buNone/>
              <a:defRPr sz="1400"/>
            </a:lvl3pPr>
            <a:lvl4pPr marL="685800" indent="0">
              <a:buNone/>
              <a:defRPr sz="1400"/>
            </a:lvl4pPr>
            <a:lvl5pPr marL="914400" inden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762793" y="6392174"/>
            <a:ext cx="429207" cy="365125"/>
          </a:xfrm>
        </p:spPr>
        <p:txBody>
          <a:bodyPr anchor="b"/>
          <a:lstStyle/>
          <a:p>
            <a:fld id="{9B863B7F-C974-40B7-90A7-729664DB1E8C}" type="slidenum">
              <a:rPr lang="x-none" smtClean="0"/>
              <a:t>‹#›</a:t>
            </a:fld>
            <a:endParaRPr lang="x-none"/>
          </a:p>
        </p:txBody>
      </p:sp>
      <p:sp>
        <p:nvSpPr>
          <p:cNvPr id="3" name="Oval 2">
            <a:extLst>
              <a:ext uri="{FF2B5EF4-FFF2-40B4-BE49-F238E27FC236}">
                <a16:creationId xmlns:a16="http://schemas.microsoft.com/office/drawing/2014/main" id="{D3CF16D9-01F3-6CE6-7291-C344E099BBD0}"/>
              </a:ext>
            </a:extLst>
          </p:cNvPr>
          <p:cNvSpPr/>
          <p:nvPr/>
        </p:nvSpPr>
        <p:spPr>
          <a:xfrm>
            <a:off x="8454179" y="100701"/>
            <a:ext cx="3557904" cy="3557904"/>
          </a:xfrm>
          <a:prstGeom prst="ellipse">
            <a:avLst/>
          </a:prstGeom>
          <a:no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770563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76859-C160-F34C-C99E-FF6EB187DA9A}"/>
              </a:ext>
            </a:extLst>
          </p:cNvPr>
          <p:cNvSpPr>
            <a:spLocks noGrp="1"/>
          </p:cNvSpPr>
          <p:nvPr>
            <p:ph type="title"/>
          </p:nvPr>
        </p:nvSpPr>
        <p:spPr>
          <a:xfrm>
            <a:off x="838201" y="136525"/>
            <a:ext cx="10515600" cy="722270"/>
          </a:xfrm>
        </p:spPr>
        <p:txBody>
          <a:bodyPr>
            <a:normAutofit/>
          </a:bodyPr>
          <a:lstStyle>
            <a:lvl1pPr algn="ctr">
              <a:defRPr sz="3200" b="1">
                <a:solidFill>
                  <a:srgbClr val="0000FF"/>
                </a:solidFill>
              </a:defRPr>
            </a:lvl1pPr>
          </a:lstStyle>
          <a:p>
            <a:r>
              <a:rPr lang="en-US" dirty="0"/>
              <a:t>Click to edit Master title style</a:t>
            </a:r>
            <a:endParaRPr lang="x-none" dirty="0"/>
          </a:p>
        </p:txBody>
      </p:sp>
      <p:sp>
        <p:nvSpPr>
          <p:cNvPr id="3" name="Content Placeholder 2">
            <a:extLst>
              <a:ext uri="{FF2B5EF4-FFF2-40B4-BE49-F238E27FC236}">
                <a16:creationId xmlns:a16="http://schemas.microsoft.com/office/drawing/2014/main" id="{A91A138E-9F02-7798-7745-90828C995241}"/>
              </a:ext>
            </a:extLst>
          </p:cNvPr>
          <p:cNvSpPr>
            <a:spLocks noGrp="1"/>
          </p:cNvSpPr>
          <p:nvPr>
            <p:ph idx="1"/>
          </p:nvPr>
        </p:nvSpPr>
        <p:spPr>
          <a:xfrm>
            <a:off x="838201" y="922639"/>
            <a:ext cx="10515600" cy="5254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663F3594-F10A-0CEE-9D12-49FBA78FDA64}"/>
              </a:ext>
            </a:extLst>
          </p:cNvPr>
          <p:cNvSpPr>
            <a:spLocks noGrp="1"/>
          </p:cNvSpPr>
          <p:nvPr>
            <p:ph type="dt" sz="half" idx="10"/>
          </p:nvPr>
        </p:nvSpPr>
        <p:spPr/>
        <p:txBody>
          <a:bodyPr/>
          <a:lstStyle/>
          <a:p>
            <a:fld id="{B8AC25C7-462D-4C9E-B6CA-D24B18B0DD77}" type="datetimeFigureOut">
              <a:rPr lang="x-none" smtClean="0"/>
              <a:t>14.9.2026 г.</a:t>
            </a:fld>
            <a:endParaRPr lang="x-none"/>
          </a:p>
        </p:txBody>
      </p:sp>
      <p:sp>
        <p:nvSpPr>
          <p:cNvPr id="5" name="Footer Placeholder 4">
            <a:extLst>
              <a:ext uri="{FF2B5EF4-FFF2-40B4-BE49-F238E27FC236}">
                <a16:creationId xmlns:a16="http://schemas.microsoft.com/office/drawing/2014/main" id="{BAE583D6-7817-DBAD-5E7F-C3F027B54FB7}"/>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F567A904-59A1-2458-588A-82BBD09BC7FC}"/>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248636966"/>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18288" y="644663"/>
            <a:ext cx="12001592" cy="1088358"/>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6190488" y="104576"/>
            <a:ext cx="4836883" cy="365125"/>
          </a:xfrm>
          <a:prstGeom prst="rect">
            <a:avLst/>
          </a:prstGeom>
        </p:spPr>
        <p:txBody>
          <a:bodyPr vert="horz" lIns="91440" tIns="45720" rIns="91440" bIns="45720" rtlCol="0" anchor="t"/>
          <a:lstStyle>
            <a:lvl1pPr algn="l" rtl="0">
              <a:lnSpc>
                <a:spcPct val="80000"/>
              </a:lnSpc>
              <a:defRPr sz="1000">
                <a:solidFill>
                  <a:schemeClr val="tx1"/>
                </a:solidFill>
                <a:latin typeface="+mn-lt"/>
              </a:defRPr>
            </a:lvl1pPr>
          </a:lstStyle>
          <a:p>
            <a:fld id="{B8AC25C7-462D-4C9E-B6CA-D24B18B0DD77}" type="datetimeFigureOut">
              <a:rPr lang="x-none" smtClean="0"/>
              <a:t>14.9.2026 г.</a:t>
            </a:fld>
            <a:endParaRPr lang="x-none"/>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14501" y="110364"/>
            <a:ext cx="5276852" cy="365125"/>
          </a:xfrm>
          <a:prstGeom prst="rect">
            <a:avLst/>
          </a:prstGeom>
        </p:spPr>
        <p:txBody>
          <a:bodyPr vert="horz" lIns="91440" tIns="45720" rIns="91440" bIns="45720" rtlCol="0" anchor="t"/>
          <a:lstStyle>
            <a:lvl1pPr algn="l" rtl="0">
              <a:lnSpc>
                <a:spcPct val="80000"/>
              </a:lnSpc>
              <a:defRPr sz="1000">
                <a:solidFill>
                  <a:schemeClr val="tx1"/>
                </a:solidFill>
                <a:latin typeface="+mn-lt"/>
              </a:defRPr>
            </a:lvl1pPr>
          </a:lstStyle>
          <a:p>
            <a:endParaRPr lang="x-none"/>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762792" y="110364"/>
            <a:ext cx="429207" cy="365125"/>
          </a:xfrm>
          <a:prstGeom prst="rect">
            <a:avLst/>
          </a:prstGeom>
        </p:spPr>
        <p:txBody>
          <a:bodyPr vert="horz" lIns="91440" tIns="45720" rIns="91440" bIns="45720" rtlCol="0" anchor="t"/>
          <a:lstStyle>
            <a:lvl1pPr algn="r" rtl="0">
              <a:lnSpc>
                <a:spcPct val="80000"/>
              </a:lnSpc>
              <a:defRPr sz="1000">
                <a:solidFill>
                  <a:schemeClr val="tx1"/>
                </a:solidFill>
                <a:latin typeface="+mn-lt"/>
              </a:defRPr>
            </a:lvl1pPr>
          </a:lstStyle>
          <a:p>
            <a:fld id="{9B863B7F-C974-40B7-90A7-729664DB1E8C}" type="slidenum">
              <a:rPr lang="x-none" smtClean="0"/>
              <a:t>‹#›</a:t>
            </a:fld>
            <a:endParaRPr lang="x-none"/>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0" y="1907521"/>
            <a:ext cx="12001592" cy="48401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5192962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 id="2147483686" r:id="rId25"/>
    <p:sldLayoutId id="2147483687" r:id="rId26"/>
    <p:sldLayoutId id="2147483688" r:id="rId27"/>
    <p:sldLayoutId id="2147483689" r:id="rId28"/>
  </p:sldLayoutIdLst>
  <p:txStyles>
    <p:titleStyle>
      <a:lvl1pPr algn="l" defTabSz="914400" rtl="0" eaLnBrk="1" latinLnBrk="0" hangingPunct="1">
        <a:lnSpc>
          <a:spcPct val="80000"/>
        </a:lnSpc>
        <a:spcBef>
          <a:spcPct val="0"/>
        </a:spcBef>
        <a:buNone/>
        <a:defRPr sz="5600" b="0" i="0" kern="1200" spc="-200" baseline="0">
          <a:solidFill>
            <a:schemeClr val="tx1"/>
          </a:solidFill>
          <a:latin typeface="+mj-lt"/>
          <a:ea typeface="+mj-ea"/>
          <a:cs typeface="+mj-cs"/>
        </a:defRPr>
      </a:lvl1pPr>
    </p:titleStyle>
    <p:bodyStyle>
      <a:lvl1pPr marL="0" indent="0" algn="l" defTabSz="914400" rtl="0" eaLnBrk="1" latinLnBrk="0" hangingPunct="1">
        <a:lnSpc>
          <a:spcPct val="80000"/>
        </a:lnSpc>
        <a:spcBef>
          <a:spcPts val="1000"/>
        </a:spcBef>
        <a:buFont typeface="Arial" panose="020B0604020202020204" pitchFamily="34" charset="0"/>
        <a:buNone/>
        <a:defRPr sz="1400" kern="1200" baseline="0">
          <a:solidFill>
            <a:schemeClr val="tx1"/>
          </a:solidFill>
          <a:latin typeface="+mn-lt"/>
          <a:ea typeface="+mn-ea"/>
          <a:cs typeface="+mn-cs"/>
        </a:defRPr>
      </a:lvl1pPr>
      <a:lvl2pPr marL="228600" indent="0" algn="l" defTabSz="914400" rtl="0" eaLnBrk="1" latinLnBrk="0" hangingPunct="1">
        <a:lnSpc>
          <a:spcPct val="80000"/>
        </a:lnSpc>
        <a:spcBef>
          <a:spcPts val="1000"/>
        </a:spcBef>
        <a:buFont typeface="Arial" panose="020B0604020202020204" pitchFamily="34" charset="0"/>
        <a:buNone/>
        <a:defRPr sz="1400" kern="1200" baseline="0">
          <a:solidFill>
            <a:schemeClr val="tx1"/>
          </a:solidFill>
          <a:latin typeface="+mn-lt"/>
          <a:ea typeface="+mn-ea"/>
          <a:cs typeface="+mn-cs"/>
        </a:defRPr>
      </a:lvl2pPr>
      <a:lvl3pPr marL="457200" indent="0" algn="l" defTabSz="914400" rtl="0" eaLnBrk="1" latinLnBrk="0" hangingPunct="1">
        <a:lnSpc>
          <a:spcPct val="80000"/>
        </a:lnSpc>
        <a:spcBef>
          <a:spcPts val="1000"/>
        </a:spcBef>
        <a:buFont typeface="Arial" panose="020B0604020202020204" pitchFamily="34" charset="0"/>
        <a:buNone/>
        <a:defRPr sz="1400" kern="1200" baseline="0">
          <a:solidFill>
            <a:schemeClr val="tx1"/>
          </a:solidFill>
          <a:latin typeface="+mn-lt"/>
          <a:ea typeface="+mn-ea"/>
          <a:cs typeface="+mn-cs"/>
        </a:defRPr>
      </a:lvl3pPr>
      <a:lvl4pPr marL="685800" indent="0" algn="l" defTabSz="914400" rtl="0" eaLnBrk="1" latinLnBrk="0" hangingPunct="1">
        <a:lnSpc>
          <a:spcPct val="80000"/>
        </a:lnSpc>
        <a:spcBef>
          <a:spcPts val="1000"/>
        </a:spcBef>
        <a:buFont typeface="Arial" panose="020B0604020202020204" pitchFamily="34" charset="0"/>
        <a:buNone/>
        <a:defRPr sz="1400" kern="1200" baseline="0">
          <a:solidFill>
            <a:schemeClr val="tx1"/>
          </a:solidFill>
          <a:latin typeface="+mn-lt"/>
          <a:ea typeface="+mn-ea"/>
          <a:cs typeface="+mn-cs"/>
        </a:defRPr>
      </a:lvl4pPr>
      <a:lvl5pPr marL="914400" indent="0" algn="l" defTabSz="914400" rtl="0" eaLnBrk="1" latinLnBrk="0" hangingPunct="1">
        <a:lnSpc>
          <a:spcPct val="80000"/>
        </a:lnSpc>
        <a:spcBef>
          <a:spcPts val="1000"/>
        </a:spcBef>
        <a:buFont typeface="Arial" panose="020B0604020202020204" pitchFamily="34" charset="0"/>
        <a:buNone/>
        <a:defRPr sz="14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orient="horz" pos="2160">
          <p15:clr>
            <a:srgbClr val="F26B43"/>
          </p15:clr>
        </p15:guide>
        <p15:guide id="6" pos="3840">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slide" Target="slide5.xml"/><Relationship Id="rId3" Type="http://schemas.openxmlformats.org/officeDocument/2006/relationships/image" Target="../media/image9.png"/><Relationship Id="rId7" Type="http://schemas.openxmlformats.org/officeDocument/2006/relationships/slide" Target="slide3.xml"/><Relationship Id="rId12"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Layout" Target="../slideLayouts/slideLayout28.xml"/><Relationship Id="rId6" Type="http://schemas.openxmlformats.org/officeDocument/2006/relationships/image" Target="../media/image10.png"/><Relationship Id="rId11" Type="http://schemas.openxmlformats.org/officeDocument/2006/relationships/image" Target="../media/image12.png"/><Relationship Id="rId5" Type="http://schemas.openxmlformats.org/officeDocument/2006/relationships/image" Target="../media/image7.png"/><Relationship Id="rId10" Type="http://schemas.openxmlformats.org/officeDocument/2006/relationships/slide" Target="slide4.xml"/><Relationship Id="rId4" Type="http://schemas.openxmlformats.org/officeDocument/2006/relationships/slide" Target="slide2.xml"/><Relationship Id="rId9" Type="http://schemas.openxmlformats.org/officeDocument/2006/relationships/image" Target="../media/image11.png"/><Relationship Id="rId14" Type="http://schemas.openxmlformats.org/officeDocument/2006/relationships/image" Target="../media/image14.png"/></Relationships>
</file>

<file path=ppt/slides/_rels/slide2.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28.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22.png"/></Relationships>
</file>

<file path=ppt/slides/_rels/slide3.xml.rels><?xml version="1.0" encoding="UTF-8" standalone="yes"?>
<Relationships xmlns="http://schemas.openxmlformats.org/package/2006/relationships"><Relationship Id="rId8" Type="http://schemas.openxmlformats.org/officeDocument/2006/relationships/image" Target="../media/image25.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28.xml"/><Relationship Id="rId1" Type="http://schemas.openxmlformats.org/officeDocument/2006/relationships/vmlDrawing" Target="../drawings/vmlDrawing1.vml"/><Relationship Id="rId6" Type="http://schemas.openxmlformats.org/officeDocument/2006/relationships/image" Target="../media/image24.wmf"/><Relationship Id="rId5" Type="http://schemas.openxmlformats.org/officeDocument/2006/relationships/oleObject" Target="../embeddings/oleObject2.bin"/><Relationship Id="rId10" Type="http://schemas.openxmlformats.org/officeDocument/2006/relationships/image" Target="../media/image26.wmf"/><Relationship Id="rId4" Type="http://schemas.openxmlformats.org/officeDocument/2006/relationships/image" Target="../media/image23.wmf"/><Relationship Id="rId9" Type="http://schemas.openxmlformats.org/officeDocument/2006/relationships/oleObject" Target="../embeddings/oleObject4.bin"/></Relationships>
</file>

<file path=ppt/slides/_rels/slide4.xml.rels><?xml version="1.0" encoding="UTF-8" standalone="yes"?>
<Relationships xmlns="http://schemas.openxmlformats.org/package/2006/relationships"><Relationship Id="rId8" Type="http://schemas.openxmlformats.org/officeDocument/2006/relationships/image" Target="../media/image33.emf"/><Relationship Id="rId3" Type="http://schemas.openxmlformats.org/officeDocument/2006/relationships/image" Target="../media/image28.emf"/><Relationship Id="rId7" Type="http://schemas.openxmlformats.org/officeDocument/2006/relationships/image" Target="../media/image32.emf"/><Relationship Id="rId2" Type="http://schemas.openxmlformats.org/officeDocument/2006/relationships/image" Target="../media/image27.emf"/><Relationship Id="rId1" Type="http://schemas.openxmlformats.org/officeDocument/2006/relationships/slideLayout" Target="../slideLayouts/slideLayout28.xml"/><Relationship Id="rId6" Type="http://schemas.openxmlformats.org/officeDocument/2006/relationships/image" Target="../media/image31.emf"/><Relationship Id="rId5" Type="http://schemas.openxmlformats.org/officeDocument/2006/relationships/image" Target="../media/image30.emf"/><Relationship Id="rId4" Type="http://schemas.openxmlformats.org/officeDocument/2006/relationships/image" Target="../media/image29.emf"/><Relationship Id="rId9" Type="http://schemas.openxmlformats.org/officeDocument/2006/relationships/image" Target="../media/image34.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E8F6E7-5BBF-2D5F-55F6-B937B6F0DA4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3439C26-5568-BE06-7EE7-36EA4BC5E645}"/>
              </a:ext>
            </a:extLst>
          </p:cNvPr>
          <p:cNvSpPr/>
          <p:nvPr/>
        </p:nvSpPr>
        <p:spPr>
          <a:xfrm>
            <a:off x="0" y="-39884"/>
            <a:ext cx="12120880" cy="338554"/>
          </a:xfrm>
          <a:prstGeom prst="rect">
            <a:avLst/>
          </a:prstGeom>
        </p:spPr>
        <p:txBody>
          <a:bodyPr wrap="square">
            <a:spAutoFit/>
          </a:bodyPr>
          <a:lstStyle/>
          <a:p>
            <a:pPr algn="ctr"/>
            <a:r>
              <a:rPr lang="en-US" sz="1600" dirty="0">
                <a:latin typeface="Arial Narrow" panose="020B0606020202030204" pitchFamily="34" charset="0"/>
              </a:rPr>
              <a:t>28</a:t>
            </a:r>
            <a:r>
              <a:rPr lang="en-US" sz="1600" baseline="30000" dirty="0">
                <a:latin typeface="Arial Narrow" panose="020B0606020202030204" pitchFamily="34" charset="0"/>
              </a:rPr>
              <a:t>th</a:t>
            </a:r>
            <a:r>
              <a:rPr lang="en-US" sz="1600" dirty="0">
                <a:latin typeface="Arial Narrow" panose="020B0606020202030204" pitchFamily="34" charset="0"/>
              </a:rPr>
              <a:t> Congress of SCTM, 23-26 September, </a:t>
            </a:r>
            <a:r>
              <a:rPr lang="en-US" sz="1600" dirty="0" err="1">
                <a:latin typeface="Arial Narrow" panose="020B0606020202030204" pitchFamily="34" charset="0"/>
              </a:rPr>
              <a:t>Ohrid</a:t>
            </a:r>
            <a:r>
              <a:rPr lang="en-US" sz="1600" dirty="0">
                <a:latin typeface="Arial Narrow" panose="020B0606020202030204" pitchFamily="34" charset="0"/>
              </a:rPr>
              <a:t>, Macedonia</a:t>
            </a:r>
            <a:endParaRPr lang="mk-MK" sz="1600" dirty="0">
              <a:latin typeface="Arial Narrow" panose="020B0606020202030204" pitchFamily="34" charset="0"/>
            </a:endParaRPr>
          </a:p>
        </p:txBody>
      </p:sp>
      <p:sp>
        <p:nvSpPr>
          <p:cNvPr id="5" name="AutoShape 5">
            <a:extLst>
              <a:ext uri="{FF2B5EF4-FFF2-40B4-BE49-F238E27FC236}">
                <a16:creationId xmlns:a16="http://schemas.microsoft.com/office/drawing/2014/main" id="{9882EDD9-BC4B-8B1B-7397-6287C5B19DA0}"/>
              </a:ext>
            </a:extLst>
          </p:cNvPr>
          <p:cNvSpPr>
            <a:spLocks noChangeArrowheads="1"/>
          </p:cNvSpPr>
          <p:nvPr/>
        </p:nvSpPr>
        <p:spPr bwMode="auto">
          <a:xfrm>
            <a:off x="67408" y="176079"/>
            <a:ext cx="12191576" cy="851297"/>
          </a:xfrm>
          <a:prstGeom prst="roundRect">
            <a:avLst>
              <a:gd name="adj" fmla="val 16667"/>
            </a:avLst>
          </a:prstGeom>
          <a:no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sz="2200" b="1" dirty="0">
                <a:solidFill>
                  <a:schemeClr val="accent5">
                    <a:lumMod val="50000"/>
                  </a:schemeClr>
                </a:solidFill>
                <a:latin typeface="PF BeauSans Pro" panose="02000800000000020004" pitchFamily="2" charset="0"/>
                <a:cs typeface="Arial" panose="020B0604020202020204" pitchFamily="34" charset="0"/>
              </a:rPr>
              <a:t>Electrochemical sodium storage in hard carbons derived </a:t>
            </a:r>
          </a:p>
          <a:p>
            <a:pPr algn="ctr"/>
            <a:r>
              <a:rPr lang="en-US" sz="2200" b="1" dirty="0">
                <a:solidFill>
                  <a:schemeClr val="accent5">
                    <a:lumMod val="50000"/>
                  </a:schemeClr>
                </a:solidFill>
                <a:latin typeface="PF BeauSans Pro" panose="02000800000000020004" pitchFamily="2" charset="0"/>
                <a:cs typeface="Arial" panose="020B0604020202020204" pitchFamily="34" charset="0"/>
              </a:rPr>
              <a:t>from industrial lignin waste</a:t>
            </a:r>
            <a:endParaRPr lang="en-US" sz="2200" b="1" cap="all" dirty="0">
              <a:solidFill>
                <a:schemeClr val="accent5">
                  <a:lumMod val="50000"/>
                </a:schemeClr>
              </a:solidFill>
              <a:latin typeface="PF BeauSans Pro" panose="02000800000000020004" pitchFamily="2" charset="0"/>
              <a:cs typeface="Arial" panose="020B0604020202020204" pitchFamily="34" charset="0"/>
            </a:endParaRPr>
          </a:p>
        </p:txBody>
      </p:sp>
      <p:sp>
        <p:nvSpPr>
          <p:cNvPr id="6" name="Rectangle 5">
            <a:extLst>
              <a:ext uri="{FF2B5EF4-FFF2-40B4-BE49-F238E27FC236}">
                <a16:creationId xmlns:a16="http://schemas.microsoft.com/office/drawing/2014/main" id="{F805163C-4208-4EF2-A4BC-9554DE18179C}"/>
              </a:ext>
            </a:extLst>
          </p:cNvPr>
          <p:cNvSpPr>
            <a:spLocks noChangeArrowheads="1"/>
          </p:cNvSpPr>
          <p:nvPr/>
        </p:nvSpPr>
        <p:spPr bwMode="auto">
          <a:xfrm>
            <a:off x="0" y="885030"/>
            <a:ext cx="12192000" cy="646331"/>
          </a:xfrm>
          <a:prstGeom prst="rect">
            <a:avLst/>
          </a:prstGeom>
          <a:noFill/>
          <a:ln>
            <a:noFill/>
          </a:ln>
          <a:effectLst/>
        </p:spPr>
        <p:txBody>
          <a:bodyPr wrap="square">
            <a:spAutoFit/>
          </a:bodyPr>
          <a:lstStyle>
            <a:lvl1pPr defTabSz="4176713">
              <a:defRPr>
                <a:solidFill>
                  <a:schemeClr val="tx1"/>
                </a:solidFill>
                <a:latin typeface="Arial" charset="0"/>
              </a:defRPr>
            </a:lvl1pPr>
            <a:lvl2pPr defTabSz="4176713">
              <a:defRPr>
                <a:solidFill>
                  <a:schemeClr val="tx1"/>
                </a:solidFill>
                <a:latin typeface="Arial" charset="0"/>
              </a:defRPr>
            </a:lvl2pPr>
            <a:lvl3pPr defTabSz="4176713">
              <a:defRPr>
                <a:solidFill>
                  <a:schemeClr val="tx1"/>
                </a:solidFill>
                <a:latin typeface="Arial" charset="0"/>
              </a:defRPr>
            </a:lvl3pPr>
            <a:lvl4pPr defTabSz="4176713">
              <a:defRPr>
                <a:solidFill>
                  <a:schemeClr val="tx1"/>
                </a:solidFill>
                <a:latin typeface="Arial" charset="0"/>
              </a:defRPr>
            </a:lvl4pPr>
            <a:lvl5pPr defTabSz="4176713">
              <a:defRPr>
                <a:solidFill>
                  <a:schemeClr val="tx1"/>
                </a:solidFill>
                <a:latin typeface="Arial" charset="0"/>
              </a:defRPr>
            </a:lvl5pPr>
            <a:lvl6pPr defTabSz="4176713" fontAlgn="base">
              <a:spcBef>
                <a:spcPct val="0"/>
              </a:spcBef>
              <a:spcAft>
                <a:spcPct val="0"/>
              </a:spcAft>
              <a:defRPr>
                <a:solidFill>
                  <a:schemeClr val="tx1"/>
                </a:solidFill>
                <a:latin typeface="Arial" charset="0"/>
              </a:defRPr>
            </a:lvl6pPr>
            <a:lvl7pPr defTabSz="4176713" fontAlgn="base">
              <a:spcBef>
                <a:spcPct val="0"/>
              </a:spcBef>
              <a:spcAft>
                <a:spcPct val="0"/>
              </a:spcAft>
              <a:defRPr>
                <a:solidFill>
                  <a:schemeClr val="tx1"/>
                </a:solidFill>
                <a:latin typeface="Arial" charset="0"/>
              </a:defRPr>
            </a:lvl7pPr>
            <a:lvl8pPr defTabSz="4176713" fontAlgn="base">
              <a:spcBef>
                <a:spcPct val="0"/>
              </a:spcBef>
              <a:spcAft>
                <a:spcPct val="0"/>
              </a:spcAft>
              <a:defRPr>
                <a:solidFill>
                  <a:schemeClr val="tx1"/>
                </a:solidFill>
                <a:latin typeface="Arial" charset="0"/>
              </a:defRPr>
            </a:lvl8pPr>
            <a:lvl9pPr defTabSz="4176713" fontAlgn="base">
              <a:spcBef>
                <a:spcPct val="0"/>
              </a:spcBef>
              <a:spcAft>
                <a:spcPct val="0"/>
              </a:spcAft>
              <a:defRPr>
                <a:solidFill>
                  <a:schemeClr val="tx1"/>
                </a:solidFill>
                <a:latin typeface="Arial" charset="0"/>
              </a:defRPr>
            </a:lvl9pPr>
          </a:lstStyle>
          <a:p>
            <a:pPr algn="ctr"/>
            <a:r>
              <a:rPr lang="en-US" sz="1200" u="sng" dirty="0">
                <a:solidFill>
                  <a:schemeClr val="accent2">
                    <a:lumMod val="75000"/>
                  </a:schemeClr>
                </a:solidFill>
              </a:rPr>
              <a:t>Ts. Gerasimova</a:t>
            </a:r>
            <a:r>
              <a:rPr lang="en-US" sz="1200" u="sng" baseline="30000" dirty="0">
                <a:solidFill>
                  <a:schemeClr val="accent2">
                    <a:lumMod val="75000"/>
                  </a:schemeClr>
                </a:solidFill>
              </a:rPr>
              <a:t>1</a:t>
            </a:r>
            <a:r>
              <a:rPr lang="en-US" sz="1200" dirty="0">
                <a:solidFill>
                  <a:schemeClr val="accent2">
                    <a:lumMod val="75000"/>
                  </a:schemeClr>
                </a:solidFill>
              </a:rPr>
              <a:t>, M. Kalapsazova</a:t>
            </a:r>
            <a:r>
              <a:rPr lang="en-US" sz="1200" baseline="30000" dirty="0">
                <a:solidFill>
                  <a:schemeClr val="accent2">
                    <a:lumMod val="75000"/>
                  </a:schemeClr>
                </a:solidFill>
              </a:rPr>
              <a:t>1,2 </a:t>
            </a:r>
            <a:r>
              <a:rPr lang="en-US" sz="1200" dirty="0">
                <a:solidFill>
                  <a:schemeClr val="accent2">
                    <a:lumMod val="75000"/>
                  </a:schemeClr>
                </a:solidFill>
              </a:rPr>
              <a:t>and R. Stoyanova</a:t>
            </a:r>
            <a:r>
              <a:rPr lang="en-US" sz="1200" baseline="30000" dirty="0">
                <a:solidFill>
                  <a:schemeClr val="accent2">
                    <a:lumMod val="75000"/>
                  </a:schemeClr>
                </a:solidFill>
              </a:rPr>
              <a:t>1,2 </a:t>
            </a:r>
            <a:r>
              <a:rPr lang="en-US" sz="1200" dirty="0">
                <a:solidFill>
                  <a:schemeClr val="accent2">
                    <a:lumMod val="75000"/>
                  </a:schemeClr>
                </a:solidFill>
              </a:rPr>
              <a:t>e-mail: gerasimova@svr.igic.bas.bg </a:t>
            </a:r>
          </a:p>
          <a:p>
            <a:pPr algn="ctr"/>
            <a:r>
              <a:rPr lang="en-US" sz="1200" baseline="30000" dirty="0"/>
              <a:t>1</a:t>
            </a:r>
            <a:r>
              <a:rPr lang="en-US" sz="1200" dirty="0"/>
              <a:t>Institute of General and Inorganic Chemistry – Bulgarian Academy of Sciences, Sofia, Bulgaria  </a:t>
            </a:r>
          </a:p>
          <a:p>
            <a:pPr algn="ctr"/>
            <a:r>
              <a:rPr lang="en-US" sz="1200" baseline="30000" dirty="0"/>
              <a:t>2</a:t>
            </a:r>
            <a:r>
              <a:rPr lang="en-US" sz="1200" dirty="0"/>
              <a:t>National Centre of Excellence “Mechatronics and Clean Technologies”, Sofia, Bulgaria </a:t>
            </a:r>
          </a:p>
        </p:txBody>
      </p:sp>
      <p:pic>
        <p:nvPicPr>
          <p:cNvPr id="8" name="Picture 7">
            <a:extLst>
              <a:ext uri="{FF2B5EF4-FFF2-40B4-BE49-F238E27FC236}">
                <a16:creationId xmlns:a16="http://schemas.microsoft.com/office/drawing/2014/main" id="{0D301CB3-52B0-EFE7-7AFA-FDA4F20AA2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6719" y="266683"/>
            <a:ext cx="864245" cy="927582"/>
          </a:xfrm>
          <a:prstGeom prst="rect">
            <a:avLst/>
          </a:prstGeom>
        </p:spPr>
      </p:pic>
      <p:sp>
        <p:nvSpPr>
          <p:cNvPr id="28" name="Rectangle: Rounded Corners 27">
            <a:extLst>
              <a:ext uri="{FF2B5EF4-FFF2-40B4-BE49-F238E27FC236}">
                <a16:creationId xmlns:a16="http://schemas.microsoft.com/office/drawing/2014/main" id="{8101C326-06AB-78CA-A216-7D9AF8F2C16E}"/>
              </a:ext>
            </a:extLst>
          </p:cNvPr>
          <p:cNvSpPr/>
          <p:nvPr/>
        </p:nvSpPr>
        <p:spPr>
          <a:xfrm>
            <a:off x="11484429" y="41848"/>
            <a:ext cx="640163" cy="447895"/>
          </a:xfrm>
          <a:prstGeom prst="roundRect">
            <a:avLst/>
          </a:prstGeom>
          <a:solidFill>
            <a:schemeClr val="accent5">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000</a:t>
            </a:r>
          </a:p>
        </p:txBody>
      </p:sp>
      <mc:AlternateContent xmlns:mc="http://schemas.openxmlformats.org/markup-compatibility/2006">
        <mc:Choice xmlns="" xmlns:pslz="http://schemas.microsoft.com/office/powerpoint/2016/slidezoom" Requires="pslz">
          <p:graphicFrame>
            <p:nvGraphicFramePr>
              <p:cNvPr id="40" name="Slide Zoom 39">
                <a:extLst>
                  <a:ext uri="{FF2B5EF4-FFF2-40B4-BE49-F238E27FC236}">
                    <a16:creationId xmlns:a16="http://schemas.microsoft.com/office/drawing/2014/main" id="{87303067-685B-2FAF-B480-F2354A046FD5}"/>
                  </a:ext>
                </a:extLst>
              </p:cNvPr>
              <p:cNvGraphicFramePr>
                <a:graphicFrameLocks noChangeAspect="1"/>
              </p:cNvGraphicFramePr>
              <p:nvPr>
                <p:extLst>
                  <p:ext uri="{D42A27DB-BD31-4B8C-83A1-F6EECF244321}">
                    <p14:modId xmlns:p14="http://schemas.microsoft.com/office/powerpoint/2010/main" val="2861459687"/>
                  </p:ext>
                </p:extLst>
              </p:nvPr>
            </p:nvGraphicFramePr>
            <p:xfrm>
              <a:off x="1925319" y="1543642"/>
              <a:ext cx="4196081" cy="2566593"/>
            </p:xfrm>
            <a:graphic>
              <a:graphicData uri="http://schemas.microsoft.com/office/powerpoint/2016/slidezoom">
                <pslz:sldZm>
                  <pslz:sldZmObj sldId="289" cId="3882071417">
                    <pslz:zmPr id="{EFAEB726-D5F6-4857-A45F-2CDF2E5C3BCA}" returnToParent="0" transitionDur="1000">
                      <p166:blipFill xmlns:p166="http://schemas.microsoft.com/office/powerpoint/2016/6/main">
                        <a:blip r:embed="rId3"/>
                        <a:stretch>
                          <a:fillRect/>
                        </a:stretch>
                      </p166:blipFill>
                      <p166:spPr xmlns:p166="http://schemas.microsoft.com/office/powerpoint/2016/6/main">
                        <a:xfrm>
                          <a:off x="0" y="0"/>
                          <a:ext cx="4196081" cy="2566593"/>
                        </a:xfrm>
                        <a:prstGeom prst="rect">
                          <a:avLst/>
                        </a:prstGeom>
                        <a:ln w="3175">
                          <a:solidFill>
                            <a:prstClr val="ltGray"/>
                          </a:solidFill>
                        </a:ln>
                      </p166:spPr>
                    </pslz:zmPr>
                  </pslz:sldZmObj>
                </pslz:sldZm>
              </a:graphicData>
            </a:graphic>
          </p:graphicFrame>
        </mc:Choice>
        <mc:Fallback>
          <p:pic>
            <p:nvPicPr>
              <p:cNvPr id="40" name="Slide Zoom 39">
                <a:hlinkClick r:id="rId4" action="ppaction://hlinksldjump"/>
                <a:extLst>
                  <a:ext uri="{FF2B5EF4-FFF2-40B4-BE49-F238E27FC236}">
                    <a16:creationId xmlns:a16="http://schemas.microsoft.com/office/drawing/2014/main" id="{87303067-685B-2FAF-B480-F2354A046FD5}"/>
                  </a:ext>
                </a:extLst>
              </p:cNvPr>
              <p:cNvPicPr>
                <a:picLocks noGrp="1" noRot="1" noChangeAspect="1" noMove="1" noResize="1" noEditPoints="1" noAdjustHandles="1" noChangeArrowheads="1" noChangeShapeType="1"/>
              </p:cNvPicPr>
              <p:nvPr/>
            </p:nvPicPr>
            <p:blipFill>
              <a:blip r:embed="rId5"/>
              <a:stretch>
                <a:fillRect/>
              </a:stretch>
            </p:blipFill>
            <p:spPr>
              <a:xfrm>
                <a:off x="1925319" y="1543642"/>
                <a:ext cx="4196081" cy="2566593"/>
              </a:xfrm>
              <a:prstGeom prst="rect">
                <a:avLst/>
              </a:prstGeom>
              <a:ln w="3175">
                <a:solidFill>
                  <a:prstClr val="ltGray"/>
                </a:solidFill>
              </a:ln>
            </p:spPr>
          </p:pic>
        </mc:Fallback>
      </mc:AlternateContent>
      <mc:AlternateContent xmlns:mc="http://schemas.openxmlformats.org/markup-compatibility/2006">
        <mc:Choice xmlns="" xmlns:pslz="http://schemas.microsoft.com/office/powerpoint/2016/slidezoom" Requires="pslz">
          <p:graphicFrame>
            <p:nvGraphicFramePr>
              <p:cNvPr id="44" name="Slide Zoom 43">
                <a:extLst>
                  <a:ext uri="{FF2B5EF4-FFF2-40B4-BE49-F238E27FC236}">
                    <a16:creationId xmlns:a16="http://schemas.microsoft.com/office/drawing/2014/main" id="{4751F1C8-5F54-9BB8-D928-DF025BF83D1B}"/>
                  </a:ext>
                </a:extLst>
              </p:cNvPr>
              <p:cNvGraphicFramePr>
                <a:graphicFrameLocks noChangeAspect="1"/>
              </p:cNvGraphicFramePr>
              <p:nvPr>
                <p:extLst>
                  <p:ext uri="{D42A27DB-BD31-4B8C-83A1-F6EECF244321}">
                    <p14:modId xmlns:p14="http://schemas.microsoft.com/office/powerpoint/2010/main" val="2375025148"/>
                  </p:ext>
                </p:extLst>
              </p:nvPr>
            </p:nvGraphicFramePr>
            <p:xfrm>
              <a:off x="6410961" y="1557374"/>
              <a:ext cx="4196081" cy="2566592"/>
            </p:xfrm>
            <a:graphic>
              <a:graphicData uri="http://schemas.microsoft.com/office/powerpoint/2016/slidezoom">
                <pslz:sldZm>
                  <pslz:sldZmObj sldId="290" cId="3234179505">
                    <pslz:zmPr id="{761436FE-D293-4227-99A3-50F896C1A346}" returnToParent="0" transitionDur="1000">
                      <p166:blipFill xmlns:p166="http://schemas.microsoft.com/office/powerpoint/2016/6/main">
                        <a:blip r:embed="rId6"/>
                        <a:stretch>
                          <a:fillRect/>
                        </a:stretch>
                      </p166:blipFill>
                      <p166:spPr xmlns:p166="http://schemas.microsoft.com/office/powerpoint/2016/6/main">
                        <a:xfrm>
                          <a:off x="0" y="0"/>
                          <a:ext cx="4196081" cy="2566592"/>
                        </a:xfrm>
                        <a:prstGeom prst="rect">
                          <a:avLst/>
                        </a:prstGeom>
                        <a:ln w="3175">
                          <a:solidFill>
                            <a:prstClr val="ltGray"/>
                          </a:solidFill>
                        </a:ln>
                      </p166:spPr>
                    </pslz:zmPr>
                  </pslz:sldZmObj>
                </pslz:sldZm>
              </a:graphicData>
            </a:graphic>
          </p:graphicFrame>
        </mc:Choice>
        <mc:Fallback>
          <p:pic>
            <p:nvPicPr>
              <p:cNvPr id="44" name="Slide Zoom 43">
                <a:hlinkClick r:id="rId7" action="ppaction://hlinksldjump"/>
                <a:extLst>
                  <a:ext uri="{FF2B5EF4-FFF2-40B4-BE49-F238E27FC236}">
                    <a16:creationId xmlns:a16="http://schemas.microsoft.com/office/drawing/2014/main" id="{4751F1C8-5F54-9BB8-D928-DF025BF83D1B}"/>
                  </a:ext>
                </a:extLst>
              </p:cNvPr>
              <p:cNvPicPr>
                <a:picLocks noGrp="1" noRot="1" noChangeAspect="1" noMove="1" noResize="1" noEditPoints="1" noAdjustHandles="1" noChangeArrowheads="1" noChangeShapeType="1"/>
              </p:cNvPicPr>
              <p:nvPr/>
            </p:nvPicPr>
            <p:blipFill>
              <a:blip r:embed="rId8"/>
              <a:stretch>
                <a:fillRect/>
              </a:stretch>
            </p:blipFill>
            <p:spPr>
              <a:xfrm>
                <a:off x="6410961" y="1557374"/>
                <a:ext cx="4196081" cy="2566592"/>
              </a:xfrm>
              <a:prstGeom prst="rect">
                <a:avLst/>
              </a:prstGeom>
              <a:ln w="3175">
                <a:solidFill>
                  <a:prstClr val="ltGray"/>
                </a:solidFill>
              </a:ln>
            </p:spPr>
          </p:pic>
        </mc:Fallback>
      </mc:AlternateContent>
      <mc:AlternateContent xmlns:mc="http://schemas.openxmlformats.org/markup-compatibility/2006">
        <mc:Choice xmlns="" xmlns:pslz="http://schemas.microsoft.com/office/powerpoint/2016/slidezoom" Requires="pslz">
          <p:graphicFrame>
            <p:nvGraphicFramePr>
              <p:cNvPr id="46" name="Slide Zoom 45">
                <a:extLst>
                  <a:ext uri="{FF2B5EF4-FFF2-40B4-BE49-F238E27FC236}">
                    <a16:creationId xmlns:a16="http://schemas.microsoft.com/office/drawing/2014/main" id="{CA227813-9B45-3F7D-2B2A-B4C6A8C2A081}"/>
                  </a:ext>
                </a:extLst>
              </p:cNvPr>
              <p:cNvGraphicFramePr>
                <a:graphicFrameLocks noChangeAspect="1"/>
              </p:cNvGraphicFramePr>
              <p:nvPr>
                <p:extLst>
                  <p:ext uri="{D42A27DB-BD31-4B8C-83A1-F6EECF244321}">
                    <p14:modId xmlns:p14="http://schemas.microsoft.com/office/powerpoint/2010/main" val="725758956"/>
                  </p:ext>
                </p:extLst>
              </p:nvPr>
            </p:nvGraphicFramePr>
            <p:xfrm>
              <a:off x="1939599" y="4236043"/>
              <a:ext cx="4181801" cy="2566591"/>
            </p:xfrm>
            <a:graphic>
              <a:graphicData uri="http://schemas.microsoft.com/office/powerpoint/2016/slidezoom">
                <pslz:sldZm>
                  <pslz:sldZmObj sldId="291" cId="1291298690">
                    <pslz:zmPr id="{85EE4F21-B3C6-4BF8-A7B1-FDBBE89999E8}" returnToParent="0" transitionDur="1000">
                      <p166:blipFill xmlns:p166="http://schemas.microsoft.com/office/powerpoint/2016/6/main">
                        <a:blip r:embed="rId9"/>
                        <a:stretch>
                          <a:fillRect/>
                        </a:stretch>
                      </p166:blipFill>
                      <p166:spPr xmlns:p166="http://schemas.microsoft.com/office/powerpoint/2016/6/main">
                        <a:xfrm>
                          <a:off x="0" y="0"/>
                          <a:ext cx="4181801" cy="2566591"/>
                        </a:xfrm>
                        <a:prstGeom prst="rect">
                          <a:avLst/>
                        </a:prstGeom>
                        <a:ln w="3175">
                          <a:solidFill>
                            <a:prstClr val="ltGray"/>
                          </a:solidFill>
                        </a:ln>
                      </p166:spPr>
                    </pslz:zmPr>
                  </pslz:sldZmObj>
                </pslz:sldZm>
              </a:graphicData>
            </a:graphic>
          </p:graphicFrame>
        </mc:Choice>
        <mc:Fallback>
          <p:pic>
            <p:nvPicPr>
              <p:cNvPr id="46" name="Slide Zoom 45">
                <a:hlinkClick r:id="rId10" action="ppaction://hlinksldjump"/>
                <a:extLst>
                  <a:ext uri="{FF2B5EF4-FFF2-40B4-BE49-F238E27FC236}">
                    <a16:creationId xmlns:a16="http://schemas.microsoft.com/office/drawing/2014/main" id="{CA227813-9B45-3F7D-2B2A-B4C6A8C2A081}"/>
                  </a:ext>
                </a:extLst>
              </p:cNvPr>
              <p:cNvPicPr>
                <a:picLocks noGrp="1" noRot="1" noChangeAspect="1" noMove="1" noResize="1" noEditPoints="1" noAdjustHandles="1" noChangeArrowheads="1" noChangeShapeType="1"/>
              </p:cNvPicPr>
              <p:nvPr/>
            </p:nvPicPr>
            <p:blipFill>
              <a:blip r:embed="rId11"/>
              <a:stretch>
                <a:fillRect/>
              </a:stretch>
            </p:blipFill>
            <p:spPr>
              <a:xfrm>
                <a:off x="1939599" y="4236043"/>
                <a:ext cx="4181801" cy="2566591"/>
              </a:xfrm>
              <a:prstGeom prst="rect">
                <a:avLst/>
              </a:prstGeom>
              <a:ln w="3175">
                <a:solidFill>
                  <a:prstClr val="ltGray"/>
                </a:solidFill>
              </a:ln>
            </p:spPr>
          </p:pic>
        </mc:Fallback>
      </mc:AlternateContent>
      <mc:AlternateContent xmlns:mc="http://schemas.openxmlformats.org/markup-compatibility/2006">
        <mc:Choice xmlns="" xmlns:pslz="http://schemas.microsoft.com/office/powerpoint/2016/slidezoom" Requires="pslz">
          <p:graphicFrame>
            <p:nvGraphicFramePr>
              <p:cNvPr id="48" name="Slide Zoom 47">
                <a:extLst>
                  <a:ext uri="{FF2B5EF4-FFF2-40B4-BE49-F238E27FC236}">
                    <a16:creationId xmlns:a16="http://schemas.microsoft.com/office/drawing/2014/main" id="{AE3981C1-ED72-7A48-D57F-4104B91463D8}"/>
                  </a:ext>
                </a:extLst>
              </p:cNvPr>
              <p:cNvGraphicFramePr>
                <a:graphicFrameLocks noChangeAspect="1"/>
              </p:cNvGraphicFramePr>
              <p:nvPr>
                <p:extLst>
                  <p:ext uri="{D42A27DB-BD31-4B8C-83A1-F6EECF244321}">
                    <p14:modId xmlns:p14="http://schemas.microsoft.com/office/powerpoint/2010/main" val="3734127994"/>
                  </p:ext>
                </p:extLst>
              </p:nvPr>
            </p:nvGraphicFramePr>
            <p:xfrm>
              <a:off x="6410961" y="4199729"/>
              <a:ext cx="4196081" cy="2552862"/>
            </p:xfrm>
            <a:graphic>
              <a:graphicData uri="http://schemas.microsoft.com/office/powerpoint/2016/slidezoom">
                <pslz:sldZm>
                  <pslz:sldZmObj sldId="292" cId="1890793623">
                    <pslz:zmPr id="{FA31A952-E933-4967-A7D1-DFDE7CDF1E04}" returnToParent="0" transitionDur="1000">
                      <p166:blipFill xmlns:p166="http://schemas.microsoft.com/office/powerpoint/2016/6/main">
                        <a:blip r:embed="rId12"/>
                        <a:stretch>
                          <a:fillRect/>
                        </a:stretch>
                      </p166:blipFill>
                      <p166:spPr xmlns:p166="http://schemas.microsoft.com/office/powerpoint/2016/6/main">
                        <a:xfrm>
                          <a:off x="0" y="0"/>
                          <a:ext cx="4196081" cy="2552862"/>
                        </a:xfrm>
                        <a:prstGeom prst="rect">
                          <a:avLst/>
                        </a:prstGeom>
                        <a:ln w="3175">
                          <a:solidFill>
                            <a:prstClr val="ltGray"/>
                          </a:solidFill>
                        </a:ln>
                      </p166:spPr>
                    </pslz:zmPr>
                  </pslz:sldZmObj>
                </pslz:sldZm>
              </a:graphicData>
            </a:graphic>
          </p:graphicFrame>
        </mc:Choice>
        <mc:Fallback>
          <p:pic>
            <p:nvPicPr>
              <p:cNvPr id="48" name="Slide Zoom 47">
                <a:hlinkClick r:id="rId13" action="ppaction://hlinksldjump"/>
                <a:extLst>
                  <a:ext uri="{FF2B5EF4-FFF2-40B4-BE49-F238E27FC236}">
                    <a16:creationId xmlns:a16="http://schemas.microsoft.com/office/drawing/2014/main" id="{AE3981C1-ED72-7A48-D57F-4104B91463D8}"/>
                  </a:ext>
                </a:extLst>
              </p:cNvPr>
              <p:cNvPicPr>
                <a:picLocks noGrp="1" noRot="1" noChangeAspect="1" noMove="1" noResize="1" noEditPoints="1" noAdjustHandles="1" noChangeArrowheads="1" noChangeShapeType="1"/>
              </p:cNvPicPr>
              <p:nvPr/>
            </p:nvPicPr>
            <p:blipFill>
              <a:blip r:embed="rId14"/>
              <a:stretch>
                <a:fillRect/>
              </a:stretch>
            </p:blipFill>
            <p:spPr>
              <a:xfrm>
                <a:off x="6410961" y="4199729"/>
                <a:ext cx="4196081" cy="2552862"/>
              </a:xfrm>
              <a:prstGeom prst="rect">
                <a:avLst/>
              </a:prstGeom>
              <a:ln w="3175">
                <a:solidFill>
                  <a:prstClr val="ltGray"/>
                </a:solidFill>
              </a:ln>
            </p:spPr>
          </p:pic>
        </mc:Fallback>
      </mc:AlternateContent>
    </p:spTree>
    <p:extLst>
      <p:ext uri="{BB962C8B-B14F-4D97-AF65-F5344CB8AC3E}">
        <p14:creationId xmlns:p14="http://schemas.microsoft.com/office/powerpoint/2010/main" val="33550455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10">
            <a:extLst>
              <a:ext uri="{FF2B5EF4-FFF2-40B4-BE49-F238E27FC236}">
                <a16:creationId xmlns:a16="http://schemas.microsoft.com/office/drawing/2014/main" id="{0C8B024E-2240-CE77-5AF1-F952B8C049E7}"/>
              </a:ext>
            </a:extLst>
          </p:cNvPr>
          <p:cNvSpPr>
            <a:spLocks noChangeArrowheads="1"/>
          </p:cNvSpPr>
          <p:nvPr/>
        </p:nvSpPr>
        <p:spPr bwMode="auto">
          <a:xfrm>
            <a:off x="43544" y="169677"/>
            <a:ext cx="12056712" cy="476726"/>
          </a:xfrm>
          <a:prstGeom prst="roundRect">
            <a:avLst>
              <a:gd name="adj" fmla="val 16667"/>
            </a:avLst>
          </a:prstGeom>
          <a:solidFill>
            <a:schemeClr val="accent5">
              <a:lumMod val="75000"/>
            </a:schemeClr>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Introduction &amp; Aim</a:t>
            </a:r>
          </a:p>
        </p:txBody>
      </p:sp>
      <p:sp>
        <p:nvSpPr>
          <p:cNvPr id="3" name="TextBox 2">
            <a:extLst>
              <a:ext uri="{FF2B5EF4-FFF2-40B4-BE49-F238E27FC236}">
                <a16:creationId xmlns:a16="http://schemas.microsoft.com/office/drawing/2014/main" id="{808E03DC-C56C-51FB-10EC-894CA4B0A331}"/>
              </a:ext>
            </a:extLst>
          </p:cNvPr>
          <p:cNvSpPr txBox="1"/>
          <p:nvPr/>
        </p:nvSpPr>
        <p:spPr>
          <a:xfrm>
            <a:off x="171450" y="685800"/>
            <a:ext cx="11858625" cy="1323439"/>
          </a:xfrm>
          <a:prstGeom prst="rect">
            <a:avLst/>
          </a:prstGeom>
          <a:noFill/>
        </p:spPr>
        <p:txBody>
          <a:bodyPr wrap="square" rtlCol="0">
            <a:spAutoFit/>
          </a:bodyPr>
          <a:lstStyle/>
          <a:p>
            <a:pPr algn="just"/>
            <a:r>
              <a:rPr lang="en-US" sz="2000" dirty="0">
                <a:latin typeface="+mj-lt"/>
              </a:rPr>
              <a:t>Hard carbons derived from renewable biomass are promising anode materials for sodium-ion batteries due to their low cost, sustainability, and favorable electrochemical properties. The raw materials we chose to work with are technical hydrolyzed lignin (THL) and kraft lignin (KL), obtained as waste from the production of filamentous yeast and cellulose pulp.</a:t>
            </a:r>
          </a:p>
        </p:txBody>
      </p:sp>
      <p:pic>
        <p:nvPicPr>
          <p:cNvPr id="38" name="Picture 37">
            <a:extLst>
              <a:ext uri="{FF2B5EF4-FFF2-40B4-BE49-F238E27FC236}">
                <a16:creationId xmlns:a16="http://schemas.microsoft.com/office/drawing/2014/main" id="{5E4248FF-9A7D-5AD1-D4DC-DE9E9FC377B0}"/>
              </a:ext>
            </a:extLst>
          </p:cNvPr>
          <p:cNvPicPr>
            <a:picLocks noChangeAspect="1"/>
          </p:cNvPicPr>
          <p:nvPr/>
        </p:nvPicPr>
        <p:blipFill>
          <a:blip r:embed="rId2"/>
          <a:stretch>
            <a:fillRect/>
          </a:stretch>
        </p:blipFill>
        <p:spPr>
          <a:xfrm>
            <a:off x="5016667" y="2785838"/>
            <a:ext cx="766816" cy="487289"/>
          </a:xfrm>
          <a:prstGeom prst="rect">
            <a:avLst/>
          </a:prstGeom>
        </p:spPr>
      </p:pic>
      <p:pic>
        <p:nvPicPr>
          <p:cNvPr id="45" name="Picture 44">
            <a:extLst>
              <a:ext uri="{FF2B5EF4-FFF2-40B4-BE49-F238E27FC236}">
                <a16:creationId xmlns:a16="http://schemas.microsoft.com/office/drawing/2014/main" id="{A1431985-C353-D1F9-904D-05B6C9CF7FEA}"/>
              </a:ext>
            </a:extLst>
          </p:cNvPr>
          <p:cNvPicPr>
            <a:picLocks noChangeAspect="1"/>
          </p:cNvPicPr>
          <p:nvPr/>
        </p:nvPicPr>
        <p:blipFill>
          <a:blip r:embed="rId2"/>
          <a:stretch>
            <a:fillRect/>
          </a:stretch>
        </p:blipFill>
        <p:spPr>
          <a:xfrm>
            <a:off x="5037396" y="4251756"/>
            <a:ext cx="798868" cy="517586"/>
          </a:xfrm>
          <a:prstGeom prst="rect">
            <a:avLst/>
          </a:prstGeom>
        </p:spPr>
      </p:pic>
      <p:grpSp>
        <p:nvGrpSpPr>
          <p:cNvPr id="51" name="Group 50">
            <a:extLst>
              <a:ext uri="{FF2B5EF4-FFF2-40B4-BE49-F238E27FC236}">
                <a16:creationId xmlns:a16="http://schemas.microsoft.com/office/drawing/2014/main" id="{4367BC5A-C8BA-7A1A-A77F-2D3ACB98D4F9}"/>
              </a:ext>
            </a:extLst>
          </p:cNvPr>
          <p:cNvGrpSpPr/>
          <p:nvPr/>
        </p:nvGrpSpPr>
        <p:grpSpPr>
          <a:xfrm>
            <a:off x="82461" y="2264938"/>
            <a:ext cx="11340168" cy="3385881"/>
            <a:chOff x="-691785" y="1845053"/>
            <a:chExt cx="11340168" cy="3385881"/>
          </a:xfrm>
        </p:grpSpPr>
        <p:pic>
          <p:nvPicPr>
            <p:cNvPr id="7" name="Picture 6">
              <a:extLst>
                <a:ext uri="{FF2B5EF4-FFF2-40B4-BE49-F238E27FC236}">
                  <a16:creationId xmlns:a16="http://schemas.microsoft.com/office/drawing/2014/main" id="{E8E84024-AD47-041A-1AEC-68B5C2475747}"/>
                </a:ext>
              </a:extLst>
            </p:cNvPr>
            <p:cNvPicPr>
              <a:picLocks noChangeAspect="1"/>
            </p:cNvPicPr>
            <p:nvPr/>
          </p:nvPicPr>
          <p:blipFill>
            <a:blip r:embed="rId3"/>
            <a:stretch>
              <a:fillRect/>
            </a:stretch>
          </p:blipFill>
          <p:spPr>
            <a:xfrm>
              <a:off x="126015" y="2095256"/>
              <a:ext cx="1523418" cy="1033749"/>
            </a:xfrm>
            <a:prstGeom prst="rect">
              <a:avLst/>
            </a:prstGeom>
          </p:spPr>
        </p:pic>
        <p:pic>
          <p:nvPicPr>
            <p:cNvPr id="10" name="Picture 9">
              <a:extLst>
                <a:ext uri="{FF2B5EF4-FFF2-40B4-BE49-F238E27FC236}">
                  <a16:creationId xmlns:a16="http://schemas.microsoft.com/office/drawing/2014/main" id="{BC3ABA92-D2DD-4AFC-CB74-A8AA54E5EC9B}"/>
                </a:ext>
              </a:extLst>
            </p:cNvPr>
            <p:cNvPicPr>
              <a:picLocks noChangeAspect="1"/>
            </p:cNvPicPr>
            <p:nvPr/>
          </p:nvPicPr>
          <p:blipFill>
            <a:blip r:embed="rId4"/>
            <a:stretch>
              <a:fillRect/>
            </a:stretch>
          </p:blipFill>
          <p:spPr>
            <a:xfrm>
              <a:off x="135540" y="3568720"/>
              <a:ext cx="1538414" cy="1033749"/>
            </a:xfrm>
            <a:prstGeom prst="rect">
              <a:avLst/>
            </a:prstGeom>
          </p:spPr>
        </p:pic>
        <p:pic>
          <p:nvPicPr>
            <p:cNvPr id="13" name="Picture 12">
              <a:extLst>
                <a:ext uri="{FF2B5EF4-FFF2-40B4-BE49-F238E27FC236}">
                  <a16:creationId xmlns:a16="http://schemas.microsoft.com/office/drawing/2014/main" id="{3DCEA06A-A843-3A3C-D551-C541443CB326}"/>
                </a:ext>
              </a:extLst>
            </p:cNvPr>
            <p:cNvPicPr>
              <a:picLocks noChangeAspect="1"/>
            </p:cNvPicPr>
            <p:nvPr/>
          </p:nvPicPr>
          <p:blipFill>
            <a:blip r:embed="rId5"/>
            <a:stretch>
              <a:fillRect/>
            </a:stretch>
          </p:blipFill>
          <p:spPr>
            <a:xfrm>
              <a:off x="2495826" y="2690272"/>
              <a:ext cx="1916972" cy="1159026"/>
            </a:xfrm>
            <a:prstGeom prst="rect">
              <a:avLst/>
            </a:prstGeom>
          </p:spPr>
        </p:pic>
        <p:pic>
          <p:nvPicPr>
            <p:cNvPr id="15" name="Picture 14">
              <a:extLst>
                <a:ext uri="{FF2B5EF4-FFF2-40B4-BE49-F238E27FC236}">
                  <a16:creationId xmlns:a16="http://schemas.microsoft.com/office/drawing/2014/main" id="{AC920639-E73E-C736-AD31-BE485577E29B}"/>
                </a:ext>
              </a:extLst>
            </p:cNvPr>
            <p:cNvPicPr>
              <a:picLocks noChangeAspect="1"/>
            </p:cNvPicPr>
            <p:nvPr/>
          </p:nvPicPr>
          <p:blipFill>
            <a:blip r:embed="rId6"/>
            <a:stretch>
              <a:fillRect/>
            </a:stretch>
          </p:blipFill>
          <p:spPr>
            <a:xfrm>
              <a:off x="5029697" y="1845053"/>
              <a:ext cx="1376889" cy="1289523"/>
            </a:xfrm>
            <a:prstGeom prst="rect">
              <a:avLst/>
            </a:prstGeom>
          </p:spPr>
        </p:pic>
        <p:pic>
          <p:nvPicPr>
            <p:cNvPr id="17" name="Picture 16">
              <a:extLst>
                <a:ext uri="{FF2B5EF4-FFF2-40B4-BE49-F238E27FC236}">
                  <a16:creationId xmlns:a16="http://schemas.microsoft.com/office/drawing/2014/main" id="{D6A19AEA-A78B-832D-D2FF-253534C2DC71}"/>
                </a:ext>
              </a:extLst>
            </p:cNvPr>
            <p:cNvPicPr>
              <a:picLocks noChangeAspect="1"/>
            </p:cNvPicPr>
            <p:nvPr/>
          </p:nvPicPr>
          <p:blipFill>
            <a:blip r:embed="rId7"/>
            <a:stretch>
              <a:fillRect/>
            </a:stretch>
          </p:blipFill>
          <p:spPr>
            <a:xfrm>
              <a:off x="5183715" y="3417148"/>
              <a:ext cx="1129109" cy="1033750"/>
            </a:xfrm>
            <a:prstGeom prst="rect">
              <a:avLst/>
            </a:prstGeom>
          </p:spPr>
        </p:pic>
        <p:pic>
          <p:nvPicPr>
            <p:cNvPr id="19" name="Picture 18">
              <a:extLst>
                <a:ext uri="{FF2B5EF4-FFF2-40B4-BE49-F238E27FC236}">
                  <a16:creationId xmlns:a16="http://schemas.microsoft.com/office/drawing/2014/main" id="{111529CD-A0F5-69D1-7895-40715D6E086A}"/>
                </a:ext>
              </a:extLst>
            </p:cNvPr>
            <p:cNvPicPr>
              <a:picLocks noChangeAspect="1"/>
            </p:cNvPicPr>
            <p:nvPr/>
          </p:nvPicPr>
          <p:blipFill>
            <a:blip r:embed="rId8"/>
            <a:stretch>
              <a:fillRect/>
            </a:stretch>
          </p:blipFill>
          <p:spPr>
            <a:xfrm>
              <a:off x="7387318" y="2925370"/>
              <a:ext cx="934423" cy="913810"/>
            </a:xfrm>
            <a:prstGeom prst="rect">
              <a:avLst/>
            </a:prstGeom>
          </p:spPr>
        </p:pic>
        <p:pic>
          <p:nvPicPr>
            <p:cNvPr id="21" name="Picture 20">
              <a:extLst>
                <a:ext uri="{FF2B5EF4-FFF2-40B4-BE49-F238E27FC236}">
                  <a16:creationId xmlns:a16="http://schemas.microsoft.com/office/drawing/2014/main" id="{C35B5623-C8B5-ADA3-9CB4-6AE93FA1987C}"/>
                </a:ext>
              </a:extLst>
            </p:cNvPr>
            <p:cNvPicPr>
              <a:picLocks noChangeAspect="1"/>
            </p:cNvPicPr>
            <p:nvPr/>
          </p:nvPicPr>
          <p:blipFill>
            <a:blip r:embed="rId9"/>
            <a:stretch>
              <a:fillRect/>
            </a:stretch>
          </p:blipFill>
          <p:spPr>
            <a:xfrm>
              <a:off x="9275424" y="2914152"/>
              <a:ext cx="981752" cy="913810"/>
            </a:xfrm>
            <a:prstGeom prst="rect">
              <a:avLst/>
            </a:prstGeom>
          </p:spPr>
        </p:pic>
        <p:sp>
          <p:nvSpPr>
            <p:cNvPr id="22" name="TextBox 21">
              <a:extLst>
                <a:ext uri="{FF2B5EF4-FFF2-40B4-BE49-F238E27FC236}">
                  <a16:creationId xmlns:a16="http://schemas.microsoft.com/office/drawing/2014/main" id="{DCC10EEC-9510-5CB3-6237-FE502B3F9684}"/>
                </a:ext>
              </a:extLst>
            </p:cNvPr>
            <p:cNvSpPr txBox="1"/>
            <p:nvPr/>
          </p:nvSpPr>
          <p:spPr>
            <a:xfrm>
              <a:off x="257851" y="3190408"/>
              <a:ext cx="1278796" cy="307777"/>
            </a:xfrm>
            <a:prstGeom prst="rect">
              <a:avLst/>
            </a:prstGeom>
            <a:noFill/>
          </p:spPr>
          <p:txBody>
            <a:bodyPr wrap="square" rtlCol="0">
              <a:spAutoFit/>
            </a:bodyPr>
            <a:lstStyle/>
            <a:p>
              <a:pPr algn="ctr"/>
              <a:r>
                <a:rPr lang="en-US" sz="1400" i="1" dirty="0">
                  <a:solidFill>
                    <a:srgbClr val="CC9900"/>
                  </a:solidFill>
                  <a:latin typeface="Book Antiqua" panose="02040602050305030304" pitchFamily="18" charset="0"/>
                </a:rPr>
                <a:t>Kraft lignin </a:t>
              </a:r>
              <a:endParaRPr lang="bg-BG" sz="1400" i="1" dirty="0">
                <a:solidFill>
                  <a:srgbClr val="CC9900"/>
                </a:solidFill>
                <a:latin typeface="Book Antiqua" panose="02040602050305030304" pitchFamily="18" charset="0"/>
              </a:endParaRPr>
            </a:p>
          </p:txBody>
        </p:sp>
        <p:sp>
          <p:nvSpPr>
            <p:cNvPr id="23" name="TextBox 22">
              <a:extLst>
                <a:ext uri="{FF2B5EF4-FFF2-40B4-BE49-F238E27FC236}">
                  <a16:creationId xmlns:a16="http://schemas.microsoft.com/office/drawing/2014/main" id="{36A2DC39-22FB-68BD-2F13-61DBE456FB86}"/>
                </a:ext>
              </a:extLst>
            </p:cNvPr>
            <p:cNvSpPr txBox="1"/>
            <p:nvPr/>
          </p:nvSpPr>
          <p:spPr>
            <a:xfrm>
              <a:off x="-691785" y="4923157"/>
              <a:ext cx="3457575" cy="307777"/>
            </a:xfrm>
            <a:prstGeom prst="rect">
              <a:avLst/>
            </a:prstGeom>
            <a:noFill/>
          </p:spPr>
          <p:txBody>
            <a:bodyPr wrap="square" rtlCol="0">
              <a:spAutoFit/>
            </a:bodyPr>
            <a:lstStyle/>
            <a:p>
              <a:pPr algn="ctr"/>
              <a:r>
                <a:rPr lang="en-US" sz="1400" i="1" dirty="0">
                  <a:solidFill>
                    <a:srgbClr val="996633"/>
                  </a:solidFill>
                  <a:latin typeface="Book Antiqua" panose="02040602050305030304" pitchFamily="18" charset="0"/>
                </a:rPr>
                <a:t>Technical hydrolysis lignin </a:t>
              </a:r>
              <a:endParaRPr lang="bg-BG" sz="1400" i="1" dirty="0">
                <a:solidFill>
                  <a:srgbClr val="996633"/>
                </a:solidFill>
                <a:latin typeface="Book Antiqua" panose="02040602050305030304" pitchFamily="18" charset="0"/>
              </a:endParaRPr>
            </a:p>
          </p:txBody>
        </p:sp>
        <p:sp>
          <p:nvSpPr>
            <p:cNvPr id="26" name="TextBox 25">
              <a:extLst>
                <a:ext uri="{FF2B5EF4-FFF2-40B4-BE49-F238E27FC236}">
                  <a16:creationId xmlns:a16="http://schemas.microsoft.com/office/drawing/2014/main" id="{6E1BBA62-CEFC-84A5-24D8-15D50D6CA0D4}"/>
                </a:ext>
              </a:extLst>
            </p:cNvPr>
            <p:cNvSpPr txBox="1"/>
            <p:nvPr/>
          </p:nvSpPr>
          <p:spPr>
            <a:xfrm>
              <a:off x="5106690" y="2790554"/>
              <a:ext cx="1274709" cy="307777"/>
            </a:xfrm>
            <a:prstGeom prst="rect">
              <a:avLst/>
            </a:prstGeom>
            <a:noFill/>
          </p:spPr>
          <p:txBody>
            <a:bodyPr wrap="square">
              <a:spAutoFit/>
            </a:bodyPr>
            <a:lstStyle/>
            <a:p>
              <a:pPr algn="ctr"/>
              <a:r>
                <a:rPr lang="en-US" sz="1400" dirty="0">
                  <a:latin typeface="Book Antiqua" panose="02040602050305030304" pitchFamily="18" charset="0"/>
                </a:rPr>
                <a:t>KL-8/THL-8</a:t>
              </a:r>
              <a:endParaRPr lang="bg-BG" sz="1400" dirty="0">
                <a:latin typeface="Book Antiqua" panose="02040602050305030304" pitchFamily="18" charset="0"/>
              </a:endParaRPr>
            </a:p>
          </p:txBody>
        </p:sp>
        <p:sp>
          <p:nvSpPr>
            <p:cNvPr id="35" name="TextBox 34">
              <a:extLst>
                <a:ext uri="{FF2B5EF4-FFF2-40B4-BE49-F238E27FC236}">
                  <a16:creationId xmlns:a16="http://schemas.microsoft.com/office/drawing/2014/main" id="{B28C2DBC-7869-55F1-60DA-CD41FAA66822}"/>
                </a:ext>
              </a:extLst>
            </p:cNvPr>
            <p:cNvSpPr txBox="1"/>
            <p:nvPr/>
          </p:nvSpPr>
          <p:spPr>
            <a:xfrm>
              <a:off x="5043484" y="4320048"/>
              <a:ext cx="1376889" cy="307777"/>
            </a:xfrm>
            <a:prstGeom prst="rect">
              <a:avLst/>
            </a:prstGeom>
            <a:noFill/>
          </p:spPr>
          <p:txBody>
            <a:bodyPr wrap="square" rtlCol="0">
              <a:spAutoFit/>
            </a:bodyPr>
            <a:lstStyle/>
            <a:p>
              <a:r>
                <a:rPr lang="en-US" sz="1400" dirty="0">
                  <a:latin typeface="Book Antiqua" panose="02040602050305030304" pitchFamily="18" charset="0"/>
                </a:rPr>
                <a:t>KL-13/THL-13</a:t>
              </a:r>
            </a:p>
          </p:txBody>
        </p:sp>
        <p:sp>
          <p:nvSpPr>
            <p:cNvPr id="36" name="Arrow: Notched Right 35">
              <a:extLst>
                <a:ext uri="{FF2B5EF4-FFF2-40B4-BE49-F238E27FC236}">
                  <a16:creationId xmlns:a16="http://schemas.microsoft.com/office/drawing/2014/main" id="{9CDCF6C9-67AB-9E53-D3C8-EC6344D15DD4}"/>
                </a:ext>
              </a:extLst>
            </p:cNvPr>
            <p:cNvSpPr/>
            <p:nvPr/>
          </p:nvSpPr>
          <p:spPr>
            <a:xfrm>
              <a:off x="1755350" y="3099704"/>
              <a:ext cx="627412" cy="429350"/>
            </a:xfrm>
            <a:prstGeom prst="notch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Picture 39">
              <a:extLst>
                <a:ext uri="{FF2B5EF4-FFF2-40B4-BE49-F238E27FC236}">
                  <a16:creationId xmlns:a16="http://schemas.microsoft.com/office/drawing/2014/main" id="{F8292EA7-1CEB-D46E-7156-81908A5519D2}"/>
                </a:ext>
              </a:extLst>
            </p:cNvPr>
            <p:cNvPicPr>
              <a:picLocks noChangeAspect="1"/>
            </p:cNvPicPr>
            <p:nvPr/>
          </p:nvPicPr>
          <p:blipFill>
            <a:blip r:embed="rId2"/>
            <a:stretch>
              <a:fillRect/>
            </a:stretch>
          </p:blipFill>
          <p:spPr>
            <a:xfrm>
              <a:off x="6487288" y="3130815"/>
              <a:ext cx="792757" cy="469433"/>
            </a:xfrm>
            <a:prstGeom prst="rect">
              <a:avLst/>
            </a:prstGeom>
          </p:spPr>
        </p:pic>
        <p:pic>
          <p:nvPicPr>
            <p:cNvPr id="42" name="Picture 41">
              <a:extLst>
                <a:ext uri="{FF2B5EF4-FFF2-40B4-BE49-F238E27FC236}">
                  <a16:creationId xmlns:a16="http://schemas.microsoft.com/office/drawing/2014/main" id="{3EFE3A1E-4E95-B8AE-B1EE-B7DC5F98B287}"/>
                </a:ext>
              </a:extLst>
            </p:cNvPr>
            <p:cNvPicPr>
              <a:picLocks noChangeAspect="1"/>
            </p:cNvPicPr>
            <p:nvPr/>
          </p:nvPicPr>
          <p:blipFill>
            <a:blip r:embed="rId2"/>
            <a:stretch>
              <a:fillRect/>
            </a:stretch>
          </p:blipFill>
          <p:spPr>
            <a:xfrm>
              <a:off x="8450786" y="3147558"/>
              <a:ext cx="752519" cy="469433"/>
            </a:xfrm>
            <a:prstGeom prst="rect">
              <a:avLst/>
            </a:prstGeom>
          </p:spPr>
        </p:pic>
        <p:sp>
          <p:nvSpPr>
            <p:cNvPr id="43" name="TextBox 42">
              <a:extLst>
                <a:ext uri="{FF2B5EF4-FFF2-40B4-BE49-F238E27FC236}">
                  <a16:creationId xmlns:a16="http://schemas.microsoft.com/office/drawing/2014/main" id="{9D808A3C-4823-25D1-90BB-80525640ACB1}"/>
                </a:ext>
              </a:extLst>
            </p:cNvPr>
            <p:cNvSpPr txBox="1"/>
            <p:nvPr/>
          </p:nvSpPr>
          <p:spPr>
            <a:xfrm>
              <a:off x="4330256" y="2472244"/>
              <a:ext cx="951556" cy="307777"/>
            </a:xfrm>
            <a:prstGeom prst="rect">
              <a:avLst/>
            </a:prstGeom>
            <a:noFill/>
          </p:spPr>
          <p:txBody>
            <a:bodyPr wrap="square" rtlCol="0">
              <a:spAutoFit/>
            </a:bodyPr>
            <a:lstStyle/>
            <a:p>
              <a:r>
                <a:rPr lang="en-US" sz="1400" dirty="0">
                  <a:latin typeface="Book Antiqua" panose="02040602050305030304" pitchFamily="18" charset="0"/>
                </a:rPr>
                <a:t>800°C</a:t>
              </a:r>
            </a:p>
          </p:txBody>
        </p:sp>
        <p:sp>
          <p:nvSpPr>
            <p:cNvPr id="46" name="TextBox 45">
              <a:extLst>
                <a:ext uri="{FF2B5EF4-FFF2-40B4-BE49-F238E27FC236}">
                  <a16:creationId xmlns:a16="http://schemas.microsoft.com/office/drawing/2014/main" id="{0F947B27-D5D9-3E6D-4C6F-A2CB9AFED9A1}"/>
                </a:ext>
              </a:extLst>
            </p:cNvPr>
            <p:cNvSpPr txBox="1"/>
            <p:nvPr/>
          </p:nvSpPr>
          <p:spPr>
            <a:xfrm>
              <a:off x="4343682" y="3937929"/>
              <a:ext cx="918155" cy="318835"/>
            </a:xfrm>
            <a:prstGeom prst="rect">
              <a:avLst/>
            </a:prstGeom>
            <a:noFill/>
          </p:spPr>
          <p:txBody>
            <a:bodyPr wrap="square" rtlCol="0">
              <a:spAutoFit/>
            </a:bodyPr>
            <a:lstStyle/>
            <a:p>
              <a:r>
                <a:rPr lang="en-US" sz="1400" dirty="0">
                  <a:latin typeface="Book Antiqua" panose="02040602050305030304" pitchFamily="18" charset="0"/>
                </a:rPr>
                <a:t>1300°C</a:t>
              </a:r>
            </a:p>
          </p:txBody>
        </p:sp>
        <p:sp>
          <p:nvSpPr>
            <p:cNvPr id="47" name="TextBox 46">
              <a:extLst>
                <a:ext uri="{FF2B5EF4-FFF2-40B4-BE49-F238E27FC236}">
                  <a16:creationId xmlns:a16="http://schemas.microsoft.com/office/drawing/2014/main" id="{E4BD6FE9-950D-EB88-1E1B-D4C5B10CE586}"/>
                </a:ext>
              </a:extLst>
            </p:cNvPr>
            <p:cNvSpPr txBox="1"/>
            <p:nvPr/>
          </p:nvSpPr>
          <p:spPr>
            <a:xfrm>
              <a:off x="9222355" y="3866686"/>
              <a:ext cx="1426028" cy="584775"/>
            </a:xfrm>
            <a:prstGeom prst="rect">
              <a:avLst/>
            </a:prstGeom>
            <a:noFill/>
          </p:spPr>
          <p:txBody>
            <a:bodyPr wrap="square" rtlCol="0">
              <a:spAutoFit/>
            </a:bodyPr>
            <a:lstStyle/>
            <a:p>
              <a:r>
                <a:rPr lang="en-US" sz="1400" dirty="0">
                  <a:latin typeface="Book Antiqua" panose="02040602050305030304" pitchFamily="18" charset="0"/>
                </a:rPr>
                <a:t>Na-ion cell</a:t>
              </a:r>
              <a:endParaRPr lang="bg-BG" sz="1400" dirty="0">
                <a:latin typeface="Book Antiqua" panose="02040602050305030304" pitchFamily="18" charset="0"/>
              </a:endParaRPr>
            </a:p>
            <a:p>
              <a:endParaRPr lang="en-US" dirty="0"/>
            </a:p>
          </p:txBody>
        </p:sp>
      </p:grpSp>
      <p:sp>
        <p:nvSpPr>
          <p:cNvPr id="50" name="TextBox 49">
            <a:extLst>
              <a:ext uri="{FF2B5EF4-FFF2-40B4-BE49-F238E27FC236}">
                <a16:creationId xmlns:a16="http://schemas.microsoft.com/office/drawing/2014/main" id="{BD29A4C8-4593-D115-3551-C2FDD48726BF}"/>
              </a:ext>
            </a:extLst>
          </p:cNvPr>
          <p:cNvSpPr txBox="1"/>
          <p:nvPr/>
        </p:nvSpPr>
        <p:spPr>
          <a:xfrm>
            <a:off x="126015" y="5765398"/>
            <a:ext cx="12020550" cy="707886"/>
          </a:xfrm>
          <a:prstGeom prst="rect">
            <a:avLst/>
          </a:prstGeom>
          <a:noFill/>
        </p:spPr>
        <p:txBody>
          <a:bodyPr wrap="square" rtlCol="0">
            <a:spAutoFit/>
          </a:bodyPr>
          <a:lstStyle/>
          <a:p>
            <a:pPr algn="just"/>
            <a:r>
              <a:rPr lang="en-US" sz="2000" dirty="0"/>
              <a:t>Our purpose is to study reversible sodium ion storage into hard carbons, obtained from industrial biowaste with high lignin content.</a:t>
            </a:r>
          </a:p>
        </p:txBody>
      </p:sp>
      <p:sp>
        <p:nvSpPr>
          <p:cNvPr id="2" name="Rectangle 1">
            <a:extLst>
              <a:ext uri="{FF2B5EF4-FFF2-40B4-BE49-F238E27FC236}">
                <a16:creationId xmlns:a16="http://schemas.microsoft.com/office/drawing/2014/main" id="{FEF8DD17-B466-267F-88D3-48C6FFEE971F}"/>
              </a:ext>
            </a:extLst>
          </p:cNvPr>
          <p:cNvSpPr/>
          <p:nvPr/>
        </p:nvSpPr>
        <p:spPr>
          <a:xfrm>
            <a:off x="6403511" y="2210249"/>
            <a:ext cx="3834770" cy="369332"/>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b="1" cap="none" spc="0" dirty="0">
                <a:ln/>
                <a:solidFill>
                  <a:schemeClr val="accent3"/>
                </a:solidFill>
                <a:effectLst/>
              </a:rPr>
              <a:t>Synthesis procedure:</a:t>
            </a:r>
          </a:p>
        </p:txBody>
      </p:sp>
    </p:spTree>
    <p:extLst>
      <p:ext uri="{BB962C8B-B14F-4D97-AF65-F5344CB8AC3E}">
        <p14:creationId xmlns:p14="http://schemas.microsoft.com/office/powerpoint/2010/main" val="38820714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C7725-AC27-8C8C-4B2D-F55F25E8CC20}"/>
            </a:ext>
          </a:extLst>
        </p:cNvPr>
        <p:cNvGrpSpPr/>
        <p:nvPr/>
      </p:nvGrpSpPr>
      <p:grpSpPr>
        <a:xfrm>
          <a:off x="0" y="0"/>
          <a:ext cx="0" cy="0"/>
          <a:chOff x="0" y="0"/>
          <a:chExt cx="0" cy="0"/>
        </a:xfrm>
      </p:grpSpPr>
      <p:sp>
        <p:nvSpPr>
          <p:cNvPr id="8" name="AutoShape 10">
            <a:extLst>
              <a:ext uri="{FF2B5EF4-FFF2-40B4-BE49-F238E27FC236}">
                <a16:creationId xmlns:a16="http://schemas.microsoft.com/office/drawing/2014/main" id="{A7DB3B32-3372-14B3-3F0E-883B493B0F58}"/>
              </a:ext>
            </a:extLst>
          </p:cNvPr>
          <p:cNvSpPr>
            <a:spLocks noChangeArrowheads="1"/>
          </p:cNvSpPr>
          <p:nvPr/>
        </p:nvSpPr>
        <p:spPr bwMode="auto">
          <a:xfrm>
            <a:off x="67644" y="198627"/>
            <a:ext cx="12056712" cy="476726"/>
          </a:xfrm>
          <a:prstGeom prst="roundRect">
            <a:avLst>
              <a:gd name="adj" fmla="val 16667"/>
            </a:avLst>
          </a:prstGeom>
          <a:solidFill>
            <a:srgbClr val="33CC33"/>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Experimental</a:t>
            </a:r>
          </a:p>
        </p:txBody>
      </p:sp>
      <p:graphicFrame>
        <p:nvGraphicFramePr>
          <p:cNvPr id="2" name="Обект 3">
            <a:extLst>
              <a:ext uri="{FF2B5EF4-FFF2-40B4-BE49-F238E27FC236}">
                <a16:creationId xmlns:a16="http://schemas.microsoft.com/office/drawing/2014/main" id="{CDE2191A-8EAD-5125-DDC4-349E313584BE}"/>
              </a:ext>
            </a:extLst>
          </p:cNvPr>
          <p:cNvGraphicFramePr>
            <a:graphicFrameLocks noChangeAspect="1"/>
          </p:cNvGraphicFramePr>
          <p:nvPr>
            <p:extLst>
              <p:ext uri="{D42A27DB-BD31-4B8C-83A1-F6EECF244321}">
                <p14:modId xmlns:p14="http://schemas.microsoft.com/office/powerpoint/2010/main" val="2110323785"/>
              </p:ext>
            </p:extLst>
          </p:nvPr>
        </p:nvGraphicFramePr>
        <p:xfrm>
          <a:off x="3949946" y="867082"/>
          <a:ext cx="4331440" cy="3017520"/>
        </p:xfrm>
        <a:graphic>
          <a:graphicData uri="http://schemas.openxmlformats.org/presentationml/2006/ole">
            <mc:AlternateContent xmlns:mc="http://schemas.openxmlformats.org/markup-compatibility/2006">
              <mc:Choice xmlns:v="urn:schemas-microsoft-com:vml" Requires="v">
                <p:oleObj spid="_x0000_s1066" name="Graph" r:id="rId3" imgW="4129200" imgH="2877120" progId="Origin50.Graph">
                  <p:embed/>
                </p:oleObj>
              </mc:Choice>
              <mc:Fallback>
                <p:oleObj name="Graph" r:id="rId3" imgW="4129200" imgH="2877120" progId="Origin50.Graph">
                  <p:embed/>
                  <p:pic>
                    <p:nvPicPr>
                      <p:cNvPr id="4" name="Обект 3"/>
                      <p:cNvPicPr/>
                      <p:nvPr/>
                    </p:nvPicPr>
                    <p:blipFill>
                      <a:blip r:embed="rId4"/>
                      <a:stretch>
                        <a:fillRect/>
                      </a:stretch>
                    </p:blipFill>
                    <p:spPr>
                      <a:xfrm>
                        <a:off x="3949946" y="867082"/>
                        <a:ext cx="4331440" cy="3017520"/>
                      </a:xfrm>
                      <a:prstGeom prst="rect">
                        <a:avLst/>
                      </a:prstGeom>
                    </p:spPr>
                  </p:pic>
                </p:oleObj>
              </mc:Fallback>
            </mc:AlternateContent>
          </a:graphicData>
        </a:graphic>
      </p:graphicFrame>
      <p:graphicFrame>
        <p:nvGraphicFramePr>
          <p:cNvPr id="3" name="Обект 4">
            <a:extLst>
              <a:ext uri="{FF2B5EF4-FFF2-40B4-BE49-F238E27FC236}">
                <a16:creationId xmlns:a16="http://schemas.microsoft.com/office/drawing/2014/main" id="{63EFC2AD-9048-1889-9B41-3D6A07D01860}"/>
              </a:ext>
            </a:extLst>
          </p:cNvPr>
          <p:cNvGraphicFramePr>
            <a:graphicFrameLocks noChangeAspect="1"/>
          </p:cNvGraphicFramePr>
          <p:nvPr>
            <p:extLst>
              <p:ext uri="{D42A27DB-BD31-4B8C-83A1-F6EECF244321}">
                <p14:modId xmlns:p14="http://schemas.microsoft.com/office/powerpoint/2010/main" val="762081218"/>
              </p:ext>
            </p:extLst>
          </p:nvPr>
        </p:nvGraphicFramePr>
        <p:xfrm>
          <a:off x="-20991" y="841676"/>
          <a:ext cx="4319939" cy="3017520"/>
        </p:xfrm>
        <a:graphic>
          <a:graphicData uri="http://schemas.openxmlformats.org/presentationml/2006/ole">
            <mc:AlternateContent xmlns:mc="http://schemas.openxmlformats.org/markup-compatibility/2006">
              <mc:Choice xmlns:v="urn:schemas-microsoft-com:vml" Requires="v">
                <p:oleObj spid="_x0000_s1067" name="Graph" r:id="rId5" imgW="4154760" imgH="2902680" progId="Origin50.Graph">
                  <p:embed/>
                </p:oleObj>
              </mc:Choice>
              <mc:Fallback>
                <p:oleObj name="Graph" r:id="rId5" imgW="4154760" imgH="2902680" progId="Origin50.Graph">
                  <p:embed/>
                  <p:pic>
                    <p:nvPicPr>
                      <p:cNvPr id="5" name="Обект 4"/>
                      <p:cNvPicPr/>
                      <p:nvPr/>
                    </p:nvPicPr>
                    <p:blipFill>
                      <a:blip r:embed="rId6"/>
                      <a:stretch>
                        <a:fillRect/>
                      </a:stretch>
                    </p:blipFill>
                    <p:spPr>
                      <a:xfrm>
                        <a:off x="-20991" y="841676"/>
                        <a:ext cx="4319939" cy="3017520"/>
                      </a:xfrm>
                      <a:prstGeom prst="rect">
                        <a:avLst/>
                      </a:prstGeom>
                    </p:spPr>
                  </p:pic>
                </p:oleObj>
              </mc:Fallback>
            </mc:AlternateContent>
          </a:graphicData>
        </a:graphic>
      </p:graphicFrame>
      <p:graphicFrame>
        <p:nvGraphicFramePr>
          <p:cNvPr id="5" name="Обект 1">
            <a:extLst>
              <a:ext uri="{FF2B5EF4-FFF2-40B4-BE49-F238E27FC236}">
                <a16:creationId xmlns:a16="http://schemas.microsoft.com/office/drawing/2014/main" id="{CE2670CA-DD3E-FEC2-8833-69C0F60EAB24}"/>
              </a:ext>
            </a:extLst>
          </p:cNvPr>
          <p:cNvGraphicFramePr>
            <a:graphicFrameLocks noChangeAspect="1"/>
          </p:cNvGraphicFramePr>
          <p:nvPr>
            <p:extLst>
              <p:ext uri="{D42A27DB-BD31-4B8C-83A1-F6EECF244321}">
                <p14:modId xmlns:p14="http://schemas.microsoft.com/office/powerpoint/2010/main" val="3583525508"/>
              </p:ext>
            </p:extLst>
          </p:nvPr>
        </p:nvGraphicFramePr>
        <p:xfrm>
          <a:off x="-5795" y="3868861"/>
          <a:ext cx="4276725" cy="3024187"/>
        </p:xfrm>
        <a:graphic>
          <a:graphicData uri="http://schemas.openxmlformats.org/presentationml/2006/ole">
            <mc:AlternateContent xmlns:mc="http://schemas.openxmlformats.org/markup-compatibility/2006">
              <mc:Choice xmlns:v="urn:schemas-microsoft-com:vml" Requires="v">
                <p:oleObj spid="_x0000_s1068" name="Graph" r:id="rId7" imgW="4276800" imgH="3024720" progId="Origin50.Graph">
                  <p:embed/>
                </p:oleObj>
              </mc:Choice>
              <mc:Fallback>
                <p:oleObj name="Graph" r:id="rId7" imgW="4276800" imgH="3024720" progId="Origin50.Graph">
                  <p:embed/>
                  <p:pic>
                    <p:nvPicPr>
                      <p:cNvPr id="2" name="Обект 1"/>
                      <p:cNvPicPr/>
                      <p:nvPr/>
                    </p:nvPicPr>
                    <p:blipFill>
                      <a:blip r:embed="rId8"/>
                      <a:stretch>
                        <a:fillRect/>
                      </a:stretch>
                    </p:blipFill>
                    <p:spPr>
                      <a:xfrm>
                        <a:off x="-5795" y="3868861"/>
                        <a:ext cx="4276725" cy="3024187"/>
                      </a:xfrm>
                      <a:prstGeom prst="rect">
                        <a:avLst/>
                      </a:prstGeom>
                    </p:spPr>
                  </p:pic>
                </p:oleObj>
              </mc:Fallback>
            </mc:AlternateContent>
          </a:graphicData>
        </a:graphic>
      </p:graphicFrame>
      <p:graphicFrame>
        <p:nvGraphicFramePr>
          <p:cNvPr id="6" name="Обект 2">
            <a:extLst>
              <a:ext uri="{FF2B5EF4-FFF2-40B4-BE49-F238E27FC236}">
                <a16:creationId xmlns:a16="http://schemas.microsoft.com/office/drawing/2014/main" id="{D02A7BA6-EA9E-3C74-41C1-FB372552BD7D}"/>
              </a:ext>
            </a:extLst>
          </p:cNvPr>
          <p:cNvGraphicFramePr>
            <a:graphicFrameLocks noChangeAspect="1"/>
          </p:cNvGraphicFramePr>
          <p:nvPr>
            <p:extLst>
              <p:ext uri="{D42A27DB-BD31-4B8C-83A1-F6EECF244321}">
                <p14:modId xmlns:p14="http://schemas.microsoft.com/office/powerpoint/2010/main" val="3863456899"/>
              </p:ext>
            </p:extLst>
          </p:nvPr>
        </p:nvGraphicFramePr>
        <p:xfrm>
          <a:off x="3994122" y="3859027"/>
          <a:ext cx="4276725" cy="3024187"/>
        </p:xfrm>
        <a:graphic>
          <a:graphicData uri="http://schemas.openxmlformats.org/presentationml/2006/ole">
            <mc:AlternateContent xmlns:mc="http://schemas.openxmlformats.org/markup-compatibility/2006">
              <mc:Choice xmlns:v="urn:schemas-microsoft-com:vml" Requires="v">
                <p:oleObj spid="_x0000_s1069" name="Graph" r:id="rId9" imgW="4276800" imgH="3024720" progId="Origin50.Graph">
                  <p:embed/>
                </p:oleObj>
              </mc:Choice>
              <mc:Fallback>
                <p:oleObj name="Graph" r:id="rId9" imgW="4276800" imgH="3024720" progId="Origin50.Graph">
                  <p:embed/>
                  <p:pic>
                    <p:nvPicPr>
                      <p:cNvPr id="3" name="Обект 2"/>
                      <p:cNvPicPr/>
                      <p:nvPr/>
                    </p:nvPicPr>
                    <p:blipFill>
                      <a:blip r:embed="rId10"/>
                      <a:stretch>
                        <a:fillRect/>
                      </a:stretch>
                    </p:blipFill>
                    <p:spPr>
                      <a:xfrm>
                        <a:off x="3994122" y="3859027"/>
                        <a:ext cx="4276725" cy="3024187"/>
                      </a:xfrm>
                      <a:prstGeom prst="rect">
                        <a:avLst/>
                      </a:prstGeom>
                    </p:spPr>
                  </p:pic>
                </p:oleObj>
              </mc:Fallback>
            </mc:AlternateContent>
          </a:graphicData>
        </a:graphic>
      </p:graphicFrame>
      <p:sp>
        <p:nvSpPr>
          <p:cNvPr id="12" name="Rectangle 11">
            <a:extLst>
              <a:ext uri="{FF2B5EF4-FFF2-40B4-BE49-F238E27FC236}">
                <a16:creationId xmlns:a16="http://schemas.microsoft.com/office/drawing/2014/main" id="{58CC5C7A-5E01-7F37-081B-51DE169FDE33}"/>
              </a:ext>
            </a:extLst>
          </p:cNvPr>
          <p:cNvSpPr/>
          <p:nvPr/>
        </p:nvSpPr>
        <p:spPr>
          <a:xfrm>
            <a:off x="1478510" y="784572"/>
            <a:ext cx="5715026" cy="369332"/>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b="1" cap="none" spc="0" dirty="0">
                <a:ln/>
                <a:solidFill>
                  <a:schemeClr val="accent3"/>
                </a:solidFill>
                <a:effectLst/>
              </a:rPr>
              <a:t>DTA-TG analysis of THL in different atmospheres</a:t>
            </a:r>
          </a:p>
        </p:txBody>
      </p:sp>
      <p:sp>
        <p:nvSpPr>
          <p:cNvPr id="13" name="Rectangle 12">
            <a:extLst>
              <a:ext uri="{FF2B5EF4-FFF2-40B4-BE49-F238E27FC236}">
                <a16:creationId xmlns:a16="http://schemas.microsoft.com/office/drawing/2014/main" id="{94CF28D6-D0E2-D5A6-8609-8534A7BC5A3E}"/>
              </a:ext>
            </a:extLst>
          </p:cNvPr>
          <p:cNvSpPr/>
          <p:nvPr/>
        </p:nvSpPr>
        <p:spPr>
          <a:xfrm>
            <a:off x="3382476" y="3734253"/>
            <a:ext cx="1656223" cy="1200329"/>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b="1" dirty="0">
                <a:ln/>
                <a:solidFill>
                  <a:schemeClr val="accent3"/>
                </a:solidFill>
              </a:rPr>
              <a:t>XRD analysis</a:t>
            </a:r>
          </a:p>
          <a:p>
            <a:pPr algn="ctr"/>
            <a:endParaRPr lang="en-US" sz="5400" b="1" dirty="0">
              <a:ln/>
              <a:solidFill>
                <a:schemeClr val="accent3"/>
              </a:solidFill>
            </a:endParaRPr>
          </a:p>
        </p:txBody>
      </p:sp>
      <p:grpSp>
        <p:nvGrpSpPr>
          <p:cNvPr id="10" name="Group 9">
            <a:extLst>
              <a:ext uri="{FF2B5EF4-FFF2-40B4-BE49-F238E27FC236}">
                <a16:creationId xmlns:a16="http://schemas.microsoft.com/office/drawing/2014/main" id="{A877402D-F9BE-8E85-49D0-FAA200270E28}"/>
              </a:ext>
            </a:extLst>
          </p:cNvPr>
          <p:cNvGrpSpPr/>
          <p:nvPr/>
        </p:nvGrpSpPr>
        <p:grpSpPr>
          <a:xfrm>
            <a:off x="8184508" y="1162226"/>
            <a:ext cx="3917336" cy="1170774"/>
            <a:chOff x="8218201" y="1042764"/>
            <a:chExt cx="3973798" cy="1756897"/>
          </a:xfrm>
        </p:grpSpPr>
        <p:sp>
          <p:nvSpPr>
            <p:cNvPr id="9" name="Rectangle: Rounded Corners 8">
              <a:extLst>
                <a:ext uri="{FF2B5EF4-FFF2-40B4-BE49-F238E27FC236}">
                  <a16:creationId xmlns:a16="http://schemas.microsoft.com/office/drawing/2014/main" id="{4B06A764-901D-531E-80F4-260F7D005D45}"/>
                </a:ext>
              </a:extLst>
            </p:cNvPr>
            <p:cNvSpPr/>
            <p:nvPr/>
          </p:nvSpPr>
          <p:spPr>
            <a:xfrm>
              <a:off x="8218201" y="1042764"/>
              <a:ext cx="3973798" cy="1756897"/>
            </a:xfrm>
            <a:prstGeom prst="roundRect">
              <a:avLst/>
            </a:prstGeom>
            <a:solidFill>
              <a:srgbClr val="33CC33"/>
            </a:solidFill>
            <a:ln>
              <a:solidFill>
                <a:srgbClr val="00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F385245C-BE85-D7DE-B7F5-E9DBDFF6B96C}"/>
                </a:ext>
              </a:extLst>
            </p:cNvPr>
            <p:cNvSpPr txBox="1"/>
            <p:nvPr/>
          </p:nvSpPr>
          <p:spPr>
            <a:xfrm>
              <a:off x="8295905" y="1166414"/>
              <a:ext cx="3863871" cy="1524133"/>
            </a:xfrm>
            <a:prstGeom prst="rect">
              <a:avLst/>
            </a:prstGeom>
            <a:noFill/>
            <a:ln>
              <a:solidFill>
                <a:srgbClr val="33CC33"/>
              </a:solidFill>
            </a:ln>
          </p:spPr>
          <p:txBody>
            <a:bodyPr wrap="square" rtlCol="0">
              <a:spAutoFit/>
            </a:bodyPr>
            <a:lstStyle/>
            <a:p>
              <a:pPr algn="just"/>
              <a:r>
                <a:rPr lang="en-US" sz="1200" dirty="0"/>
                <a:t>DTA analysis shows </a:t>
              </a:r>
              <a:r>
                <a:rPr lang="en-US" sz="1200" dirty="0" smtClean="0"/>
                <a:t>that complete </a:t>
              </a:r>
              <a:r>
                <a:rPr lang="en-US" sz="1200" dirty="0"/>
                <a:t>combustion of the raw material occurs in an oxygen atmosphere, resulting in a 90% mass loss. In contrast </a:t>
              </a:r>
              <a:r>
                <a:rPr lang="en-US" sz="1200" dirty="0" smtClean="0"/>
                <a:t>in argon atmosphere </a:t>
              </a:r>
              <a:r>
                <a:rPr lang="en-US" sz="1200" dirty="0"/>
                <a:t>process slow carbonization with about 40 % yield.</a:t>
              </a:r>
            </a:p>
          </p:txBody>
        </p:sp>
      </p:grpSp>
      <p:sp>
        <p:nvSpPr>
          <p:cNvPr id="11" name="Arrow: Left-Right 10">
            <a:extLst>
              <a:ext uri="{FF2B5EF4-FFF2-40B4-BE49-F238E27FC236}">
                <a16:creationId xmlns:a16="http://schemas.microsoft.com/office/drawing/2014/main" id="{BBFF86EA-9CAE-73C2-FD36-74705DAD3694}"/>
              </a:ext>
            </a:extLst>
          </p:cNvPr>
          <p:cNvSpPr/>
          <p:nvPr/>
        </p:nvSpPr>
        <p:spPr>
          <a:xfrm>
            <a:off x="7726390" y="1022628"/>
            <a:ext cx="724190" cy="356897"/>
          </a:xfrm>
          <a:prstGeom prst="leftRightArrow">
            <a:avLst/>
          </a:prstGeom>
          <a:solidFill>
            <a:srgbClr val="00CC0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4" name="Rectangle: Diagonal Corners Rounded 13">
            <a:extLst>
              <a:ext uri="{FF2B5EF4-FFF2-40B4-BE49-F238E27FC236}">
                <a16:creationId xmlns:a16="http://schemas.microsoft.com/office/drawing/2014/main" id="{70B0852A-7D89-5357-BE10-866C6C80C256}"/>
              </a:ext>
            </a:extLst>
          </p:cNvPr>
          <p:cNvSpPr/>
          <p:nvPr/>
        </p:nvSpPr>
        <p:spPr>
          <a:xfrm>
            <a:off x="8270847" y="4502064"/>
            <a:ext cx="3799233" cy="976716"/>
          </a:xfrm>
          <a:prstGeom prst="round2Diag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Left-Right 14">
            <a:extLst>
              <a:ext uri="{FF2B5EF4-FFF2-40B4-BE49-F238E27FC236}">
                <a16:creationId xmlns:a16="http://schemas.microsoft.com/office/drawing/2014/main" id="{525E0053-2B6D-7FA0-7A2D-8A0286060C8E}"/>
              </a:ext>
            </a:extLst>
          </p:cNvPr>
          <p:cNvSpPr/>
          <p:nvPr/>
        </p:nvSpPr>
        <p:spPr>
          <a:xfrm>
            <a:off x="7726390" y="4381902"/>
            <a:ext cx="724190" cy="370778"/>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D5D04620-AC00-0CFD-10AC-FCE22E7F0E49}"/>
              </a:ext>
            </a:extLst>
          </p:cNvPr>
          <p:cNvSpPr txBox="1"/>
          <p:nvPr/>
        </p:nvSpPr>
        <p:spPr>
          <a:xfrm>
            <a:off x="8281232" y="4567291"/>
            <a:ext cx="3843124" cy="830997"/>
          </a:xfrm>
          <a:prstGeom prst="rect">
            <a:avLst/>
          </a:prstGeom>
          <a:noFill/>
        </p:spPr>
        <p:txBody>
          <a:bodyPr wrap="square" rtlCol="0">
            <a:spAutoFit/>
          </a:bodyPr>
          <a:lstStyle/>
          <a:p>
            <a:pPr algn="just"/>
            <a:r>
              <a:rPr lang="en-US" sz="1200" dirty="0" smtClean="0"/>
              <a:t>XRD analysis reveals obtaining of amorphous non-graphitized carbonaceous materials (i.e. hard carbons), with the interlayer spacing is greater than 3.75</a:t>
            </a:r>
            <a:r>
              <a:rPr lang="bg-BG" sz="1200" dirty="0" smtClean="0"/>
              <a:t> </a:t>
            </a:r>
            <a:r>
              <a:rPr lang="en-US" sz="1200" dirty="0" smtClean="0"/>
              <a:t>Å.</a:t>
            </a:r>
            <a:endParaRPr lang="en-US" sz="1200" dirty="0"/>
          </a:p>
        </p:txBody>
      </p:sp>
    </p:spTree>
    <p:extLst>
      <p:ext uri="{BB962C8B-B14F-4D97-AF65-F5344CB8AC3E}">
        <p14:creationId xmlns:p14="http://schemas.microsoft.com/office/powerpoint/2010/main" val="32341795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EE15AB-D2F4-36F6-0AB3-B182914A5B16}"/>
            </a:ext>
          </a:extLst>
        </p:cNvPr>
        <p:cNvGrpSpPr/>
        <p:nvPr/>
      </p:nvGrpSpPr>
      <p:grpSpPr>
        <a:xfrm>
          <a:off x="0" y="0"/>
          <a:ext cx="0" cy="0"/>
          <a:chOff x="0" y="0"/>
          <a:chExt cx="0" cy="0"/>
        </a:xfrm>
      </p:grpSpPr>
      <p:sp>
        <p:nvSpPr>
          <p:cNvPr id="8" name="AutoShape 10">
            <a:extLst>
              <a:ext uri="{FF2B5EF4-FFF2-40B4-BE49-F238E27FC236}">
                <a16:creationId xmlns:a16="http://schemas.microsoft.com/office/drawing/2014/main" id="{DF4043DD-F7BE-828E-B46D-08E22FFF75BC}"/>
              </a:ext>
            </a:extLst>
          </p:cNvPr>
          <p:cNvSpPr>
            <a:spLocks noChangeArrowheads="1"/>
          </p:cNvSpPr>
          <p:nvPr/>
        </p:nvSpPr>
        <p:spPr bwMode="auto">
          <a:xfrm>
            <a:off x="67644" y="198627"/>
            <a:ext cx="12056712" cy="476726"/>
          </a:xfrm>
          <a:prstGeom prst="roundRect">
            <a:avLst>
              <a:gd name="adj" fmla="val 16667"/>
            </a:avLst>
          </a:prstGeom>
          <a:solidFill>
            <a:schemeClr val="accent5">
              <a:lumMod val="75000"/>
            </a:schemeClr>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Results and discussions</a:t>
            </a:r>
          </a:p>
        </p:txBody>
      </p:sp>
      <p:pic>
        <p:nvPicPr>
          <p:cNvPr id="3" name="Picture 2">
            <a:extLst>
              <a:ext uri="{FF2B5EF4-FFF2-40B4-BE49-F238E27FC236}">
                <a16:creationId xmlns:a16="http://schemas.microsoft.com/office/drawing/2014/main" id="{799B4805-47F1-47A9-028B-3BC1AEB76AEB}"/>
              </a:ext>
            </a:extLst>
          </p:cNvPr>
          <p:cNvPicPr>
            <a:picLocks noChangeAspect="1"/>
          </p:cNvPicPr>
          <p:nvPr/>
        </p:nvPicPr>
        <p:blipFill>
          <a:blip r:embed="rId2"/>
          <a:stretch>
            <a:fillRect/>
          </a:stretch>
        </p:blipFill>
        <p:spPr>
          <a:xfrm>
            <a:off x="-249179" y="768016"/>
            <a:ext cx="3795984" cy="2651760"/>
          </a:xfrm>
          <a:prstGeom prst="rect">
            <a:avLst/>
          </a:prstGeom>
        </p:spPr>
      </p:pic>
      <p:pic>
        <p:nvPicPr>
          <p:cNvPr id="5" name="Picture 4">
            <a:extLst>
              <a:ext uri="{FF2B5EF4-FFF2-40B4-BE49-F238E27FC236}">
                <a16:creationId xmlns:a16="http://schemas.microsoft.com/office/drawing/2014/main" id="{66080EAF-1E1B-4156-0732-227A913422DE}"/>
              </a:ext>
            </a:extLst>
          </p:cNvPr>
          <p:cNvPicPr>
            <a:picLocks noChangeAspect="1"/>
          </p:cNvPicPr>
          <p:nvPr/>
        </p:nvPicPr>
        <p:blipFill>
          <a:blip r:embed="rId3"/>
          <a:stretch>
            <a:fillRect/>
          </a:stretch>
        </p:blipFill>
        <p:spPr>
          <a:xfrm>
            <a:off x="2779172" y="768018"/>
            <a:ext cx="3795984" cy="2651760"/>
          </a:xfrm>
          <a:prstGeom prst="rect">
            <a:avLst/>
          </a:prstGeom>
        </p:spPr>
      </p:pic>
      <p:pic>
        <p:nvPicPr>
          <p:cNvPr id="7" name="Picture 6">
            <a:extLst>
              <a:ext uri="{FF2B5EF4-FFF2-40B4-BE49-F238E27FC236}">
                <a16:creationId xmlns:a16="http://schemas.microsoft.com/office/drawing/2014/main" id="{DDD32F56-6494-AC2F-5536-B1FD2E134F57}"/>
              </a:ext>
            </a:extLst>
          </p:cNvPr>
          <p:cNvPicPr>
            <a:picLocks noChangeAspect="1"/>
          </p:cNvPicPr>
          <p:nvPr/>
        </p:nvPicPr>
        <p:blipFill>
          <a:blip r:embed="rId4"/>
          <a:stretch>
            <a:fillRect/>
          </a:stretch>
        </p:blipFill>
        <p:spPr>
          <a:xfrm>
            <a:off x="2779881" y="3101834"/>
            <a:ext cx="3795984" cy="2651760"/>
          </a:xfrm>
          <a:prstGeom prst="rect">
            <a:avLst/>
          </a:prstGeom>
        </p:spPr>
      </p:pic>
      <p:pic>
        <p:nvPicPr>
          <p:cNvPr id="10" name="Picture 9">
            <a:extLst>
              <a:ext uri="{FF2B5EF4-FFF2-40B4-BE49-F238E27FC236}">
                <a16:creationId xmlns:a16="http://schemas.microsoft.com/office/drawing/2014/main" id="{DC36F8FF-D3F5-C723-528B-F905508102A4}"/>
              </a:ext>
            </a:extLst>
          </p:cNvPr>
          <p:cNvPicPr>
            <a:picLocks noChangeAspect="1"/>
          </p:cNvPicPr>
          <p:nvPr/>
        </p:nvPicPr>
        <p:blipFill>
          <a:blip r:embed="rId5"/>
          <a:stretch>
            <a:fillRect/>
          </a:stretch>
        </p:blipFill>
        <p:spPr>
          <a:xfrm>
            <a:off x="-288513" y="3078597"/>
            <a:ext cx="3795984" cy="2651760"/>
          </a:xfrm>
          <a:prstGeom prst="rect">
            <a:avLst/>
          </a:prstGeom>
        </p:spPr>
      </p:pic>
      <p:pic>
        <p:nvPicPr>
          <p:cNvPr id="12" name="Picture 11">
            <a:extLst>
              <a:ext uri="{FF2B5EF4-FFF2-40B4-BE49-F238E27FC236}">
                <a16:creationId xmlns:a16="http://schemas.microsoft.com/office/drawing/2014/main" id="{87632A44-0571-150D-EB0E-33CE7C60EB01}"/>
              </a:ext>
            </a:extLst>
          </p:cNvPr>
          <p:cNvPicPr>
            <a:picLocks noChangeAspect="1"/>
          </p:cNvPicPr>
          <p:nvPr/>
        </p:nvPicPr>
        <p:blipFill>
          <a:blip r:embed="rId6"/>
          <a:stretch>
            <a:fillRect/>
          </a:stretch>
        </p:blipFill>
        <p:spPr>
          <a:xfrm>
            <a:off x="5827172" y="767256"/>
            <a:ext cx="3793993" cy="2651760"/>
          </a:xfrm>
          <a:prstGeom prst="rect">
            <a:avLst/>
          </a:prstGeom>
        </p:spPr>
      </p:pic>
      <p:pic>
        <p:nvPicPr>
          <p:cNvPr id="14" name="Picture 13">
            <a:extLst>
              <a:ext uri="{FF2B5EF4-FFF2-40B4-BE49-F238E27FC236}">
                <a16:creationId xmlns:a16="http://schemas.microsoft.com/office/drawing/2014/main" id="{372984C5-A19D-C01E-CEA9-B150CC3B4534}"/>
              </a:ext>
            </a:extLst>
          </p:cNvPr>
          <p:cNvPicPr>
            <a:picLocks noChangeAspect="1"/>
          </p:cNvPicPr>
          <p:nvPr/>
        </p:nvPicPr>
        <p:blipFill>
          <a:blip r:embed="rId7"/>
          <a:stretch>
            <a:fillRect/>
          </a:stretch>
        </p:blipFill>
        <p:spPr>
          <a:xfrm>
            <a:off x="8894833" y="777093"/>
            <a:ext cx="3793993" cy="2651760"/>
          </a:xfrm>
          <a:prstGeom prst="rect">
            <a:avLst/>
          </a:prstGeom>
        </p:spPr>
      </p:pic>
      <p:pic>
        <p:nvPicPr>
          <p:cNvPr id="16" name="Picture 15">
            <a:extLst>
              <a:ext uri="{FF2B5EF4-FFF2-40B4-BE49-F238E27FC236}">
                <a16:creationId xmlns:a16="http://schemas.microsoft.com/office/drawing/2014/main" id="{1584C8CC-0D1C-A2A2-E8FC-AB434F8242C4}"/>
              </a:ext>
            </a:extLst>
          </p:cNvPr>
          <p:cNvPicPr>
            <a:picLocks noChangeAspect="1"/>
          </p:cNvPicPr>
          <p:nvPr/>
        </p:nvPicPr>
        <p:blipFill>
          <a:blip r:embed="rId8"/>
          <a:stretch>
            <a:fillRect/>
          </a:stretch>
        </p:blipFill>
        <p:spPr>
          <a:xfrm>
            <a:off x="5854474" y="3117388"/>
            <a:ext cx="3796920" cy="2651760"/>
          </a:xfrm>
          <a:prstGeom prst="rect">
            <a:avLst/>
          </a:prstGeom>
        </p:spPr>
      </p:pic>
      <p:pic>
        <p:nvPicPr>
          <p:cNvPr id="18" name="Picture 17">
            <a:extLst>
              <a:ext uri="{FF2B5EF4-FFF2-40B4-BE49-F238E27FC236}">
                <a16:creationId xmlns:a16="http://schemas.microsoft.com/office/drawing/2014/main" id="{C43887C1-B233-3826-E36D-791BD1C5C103}"/>
              </a:ext>
            </a:extLst>
          </p:cNvPr>
          <p:cNvPicPr>
            <a:picLocks noChangeAspect="1"/>
          </p:cNvPicPr>
          <p:nvPr/>
        </p:nvPicPr>
        <p:blipFill>
          <a:blip r:embed="rId9"/>
          <a:stretch>
            <a:fillRect/>
          </a:stretch>
        </p:blipFill>
        <p:spPr>
          <a:xfrm>
            <a:off x="8882944" y="3130858"/>
            <a:ext cx="3796475" cy="2651760"/>
          </a:xfrm>
          <a:prstGeom prst="rect">
            <a:avLst/>
          </a:prstGeom>
        </p:spPr>
      </p:pic>
      <p:sp>
        <p:nvSpPr>
          <p:cNvPr id="2" name="TextBox 1">
            <a:extLst>
              <a:ext uri="{FF2B5EF4-FFF2-40B4-BE49-F238E27FC236}">
                <a16:creationId xmlns:a16="http://schemas.microsoft.com/office/drawing/2014/main" id="{6E842E22-E9F5-2DF8-4385-E6D7B0BE360E}"/>
              </a:ext>
            </a:extLst>
          </p:cNvPr>
          <p:cNvSpPr txBox="1"/>
          <p:nvPr/>
        </p:nvSpPr>
        <p:spPr>
          <a:xfrm>
            <a:off x="185057" y="5696937"/>
            <a:ext cx="11821886" cy="1077218"/>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just"/>
            <a:r>
              <a:rPr lang="en-US" sz="1600" dirty="0"/>
              <a:t>Galvanostatic cycling was performed at 50 </a:t>
            </a:r>
            <a:r>
              <a:rPr lang="en-US" sz="1600" dirty="0" err="1"/>
              <a:t>mAh</a:t>
            </a:r>
            <a:r>
              <a:rPr lang="en-US" sz="1600" dirty="0"/>
              <a:t>/g in the voltage range of 0.01 to 2.0 V in two modes – constant current (CC) and constant current-constant voltage (CC-CV). The results show that the hard carbon derived from THL were obtained for the low-temperature sample, while carbon obtained from KL showed excellent properties for the high-temperature sample. </a:t>
            </a:r>
          </a:p>
        </p:txBody>
      </p:sp>
      <p:sp>
        <p:nvSpPr>
          <p:cNvPr id="9" name="Rectangle 8">
            <a:extLst>
              <a:ext uri="{FF2B5EF4-FFF2-40B4-BE49-F238E27FC236}">
                <a16:creationId xmlns:a16="http://schemas.microsoft.com/office/drawing/2014/main" id="{F7DAAC36-6139-7FE5-F08D-8BFEAFF7CB37}"/>
              </a:ext>
            </a:extLst>
          </p:cNvPr>
          <p:cNvSpPr/>
          <p:nvPr/>
        </p:nvSpPr>
        <p:spPr>
          <a:xfrm>
            <a:off x="2725970" y="716260"/>
            <a:ext cx="6651181" cy="338554"/>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1600" b="1" cap="none" spc="0" dirty="0">
                <a:ln/>
                <a:solidFill>
                  <a:schemeClr val="accent3"/>
                </a:solidFill>
                <a:effectLst/>
              </a:rPr>
              <a:t>Electrochemical </a:t>
            </a:r>
            <a:r>
              <a:rPr lang="en-US" sz="1600" b="1" cap="none" spc="0" dirty="0" smtClean="0">
                <a:ln/>
                <a:solidFill>
                  <a:schemeClr val="accent3"/>
                </a:solidFill>
                <a:effectLst/>
              </a:rPr>
              <a:t>test in half cells</a:t>
            </a:r>
            <a:r>
              <a:rPr lang="bg-BG" sz="1600" b="1" cap="none" spc="0" dirty="0" smtClean="0">
                <a:ln/>
                <a:solidFill>
                  <a:schemeClr val="accent3"/>
                </a:solidFill>
                <a:effectLst/>
              </a:rPr>
              <a:t>: </a:t>
            </a:r>
            <a:r>
              <a:rPr lang="en-US" sz="1600" b="1" cap="none" spc="0" dirty="0" smtClean="0">
                <a:ln/>
                <a:solidFill>
                  <a:schemeClr val="accent3"/>
                </a:solidFill>
                <a:effectLst/>
              </a:rPr>
              <a:t>THL/KL–(8/13) </a:t>
            </a:r>
            <a:r>
              <a:rPr lang="en-US" sz="1600" b="1" cap="none" spc="0" dirty="0">
                <a:ln/>
                <a:solidFill>
                  <a:schemeClr val="accent3"/>
                </a:solidFill>
                <a:effectLst/>
              </a:rPr>
              <a:t>| Na PF</a:t>
            </a:r>
            <a:r>
              <a:rPr lang="en-US" sz="1600" b="1" cap="none" spc="0" baseline="-25000" dirty="0">
                <a:ln/>
                <a:solidFill>
                  <a:schemeClr val="accent3"/>
                </a:solidFill>
                <a:effectLst/>
              </a:rPr>
              <a:t>6</a:t>
            </a:r>
            <a:r>
              <a:rPr lang="en-US" sz="1600" b="1" cap="none" spc="0" dirty="0">
                <a:ln/>
                <a:solidFill>
                  <a:schemeClr val="accent3"/>
                </a:solidFill>
                <a:effectLst/>
              </a:rPr>
              <a:t>: PC | </a:t>
            </a:r>
            <a:r>
              <a:rPr lang="en-US" sz="1600" b="1" cap="none" spc="0" dirty="0" smtClean="0">
                <a:ln/>
                <a:solidFill>
                  <a:schemeClr val="accent3"/>
                </a:solidFill>
                <a:effectLst/>
              </a:rPr>
              <a:t>Na </a:t>
            </a:r>
            <a:endParaRPr lang="en-US" sz="1600" b="1" cap="none" spc="0" dirty="0">
              <a:ln/>
              <a:solidFill>
                <a:schemeClr val="accent3"/>
              </a:solidFill>
              <a:effectLst/>
            </a:endParaRPr>
          </a:p>
        </p:txBody>
      </p:sp>
    </p:spTree>
    <p:extLst>
      <p:ext uri="{BB962C8B-B14F-4D97-AF65-F5344CB8AC3E}">
        <p14:creationId xmlns:p14="http://schemas.microsoft.com/office/powerpoint/2010/main" val="12912986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1D3021-1243-17C1-BD3F-D37B91AE3828}"/>
            </a:ext>
          </a:extLst>
        </p:cNvPr>
        <p:cNvGrpSpPr/>
        <p:nvPr/>
      </p:nvGrpSpPr>
      <p:grpSpPr>
        <a:xfrm>
          <a:off x="0" y="0"/>
          <a:ext cx="0" cy="0"/>
          <a:chOff x="0" y="0"/>
          <a:chExt cx="0" cy="0"/>
        </a:xfrm>
      </p:grpSpPr>
      <p:sp>
        <p:nvSpPr>
          <p:cNvPr id="8" name="AutoShape 10">
            <a:extLst>
              <a:ext uri="{FF2B5EF4-FFF2-40B4-BE49-F238E27FC236}">
                <a16:creationId xmlns:a16="http://schemas.microsoft.com/office/drawing/2014/main" id="{36A7FFAE-660F-43B8-EC28-059AF3EF26C7}"/>
              </a:ext>
            </a:extLst>
          </p:cNvPr>
          <p:cNvSpPr>
            <a:spLocks noChangeArrowheads="1"/>
          </p:cNvSpPr>
          <p:nvPr/>
        </p:nvSpPr>
        <p:spPr bwMode="auto">
          <a:xfrm>
            <a:off x="67644" y="198627"/>
            <a:ext cx="12056712" cy="476726"/>
          </a:xfrm>
          <a:prstGeom prst="roundRect">
            <a:avLst>
              <a:gd name="adj" fmla="val 16667"/>
            </a:avLst>
          </a:prstGeom>
          <a:solidFill>
            <a:schemeClr val="accent5">
              <a:lumMod val="75000"/>
            </a:schemeClr>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Conclusions</a:t>
            </a:r>
          </a:p>
        </p:txBody>
      </p:sp>
      <p:sp>
        <p:nvSpPr>
          <p:cNvPr id="2" name="TextBox 1">
            <a:extLst>
              <a:ext uri="{FF2B5EF4-FFF2-40B4-BE49-F238E27FC236}">
                <a16:creationId xmlns:a16="http://schemas.microsoft.com/office/drawing/2014/main" id="{07A55236-B345-F41D-83F4-398DA2C06575}"/>
              </a:ext>
            </a:extLst>
          </p:cNvPr>
          <p:cNvSpPr txBox="1"/>
          <p:nvPr/>
        </p:nvSpPr>
        <p:spPr>
          <a:xfrm>
            <a:off x="67644" y="993775"/>
            <a:ext cx="11762405" cy="4524315"/>
          </a:xfrm>
          <a:prstGeom prst="rect">
            <a:avLst/>
          </a:prstGeom>
          <a:noFill/>
        </p:spPr>
        <p:txBody>
          <a:bodyPr wrap="square" rtlCol="0">
            <a:spAutoFit/>
          </a:bodyPr>
          <a:lstStyle/>
          <a:p>
            <a:pPr marL="342900" indent="-342900" algn="just">
              <a:buFont typeface="Arial" panose="020B0604020202020204" pitchFamily="34" charset="0"/>
              <a:buChar char="•"/>
            </a:pPr>
            <a:r>
              <a:rPr lang="en-US" sz="2400" dirty="0" smtClean="0"/>
              <a:t>Hard </a:t>
            </a:r>
            <a:r>
              <a:rPr lang="en-US" sz="2400" dirty="0"/>
              <a:t>carbons </a:t>
            </a:r>
            <a:r>
              <a:rPr lang="en-US" sz="2400" dirty="0" smtClean="0"/>
              <a:t>derived </a:t>
            </a:r>
            <a:r>
              <a:rPr lang="en-US" sz="2400" dirty="0"/>
              <a:t>from </a:t>
            </a:r>
            <a:r>
              <a:rPr lang="en-US" sz="2400" dirty="0" smtClean="0"/>
              <a:t>industrial </a:t>
            </a:r>
            <a:r>
              <a:rPr lang="en-US" sz="2400" dirty="0" err="1" smtClean="0"/>
              <a:t>biowaste</a:t>
            </a:r>
            <a:r>
              <a:rPr lang="en-US" sz="2400" dirty="0" smtClean="0"/>
              <a:t> </a:t>
            </a:r>
            <a:r>
              <a:rPr lang="en-US" sz="2400" dirty="0"/>
              <a:t>by two-step pyrolysis at 800 and 1300 °C in an argon atmosphere show promising properties as anode materials for sodium-ion batteries. </a:t>
            </a:r>
          </a:p>
          <a:p>
            <a:pPr marL="342900" indent="-342900" algn="just">
              <a:buFont typeface="Arial" panose="020B0604020202020204" pitchFamily="34" charset="0"/>
              <a:buChar char="•"/>
            </a:pPr>
            <a:r>
              <a:rPr lang="en-US" sz="2400" dirty="0"/>
              <a:t>An initial irreversible capacity loss is observed, probably due to the formation of SEI and/or sodium-ion filling in closed pores. </a:t>
            </a:r>
          </a:p>
          <a:p>
            <a:pPr marL="342900" indent="-342900" algn="just">
              <a:buFont typeface="Arial" panose="020B0604020202020204" pitchFamily="34" charset="0"/>
              <a:buChar char="•"/>
            </a:pPr>
            <a:r>
              <a:rPr lang="en-US" sz="2400" dirty="0"/>
              <a:t>Despite the observed initial irreversible capacity loss, the materials demonstrate good reversible capacity and robust cycling stability. </a:t>
            </a:r>
          </a:p>
          <a:p>
            <a:pPr marL="342900" indent="-342900" algn="just">
              <a:buFont typeface="Arial" panose="020B0604020202020204" pitchFamily="34" charset="0"/>
              <a:buChar char="•"/>
            </a:pPr>
            <a:r>
              <a:rPr lang="en-US" sz="2400" dirty="0"/>
              <a:t>Better electrochemical characteristics for hard carbon derived from THL were obtained for the low-temperature sample, while carbon obtained from KL showed excellent properties for the high-temperature sample. </a:t>
            </a:r>
          </a:p>
          <a:p>
            <a:pPr marL="342900" indent="-342900" algn="just">
              <a:buFont typeface="Arial" panose="020B0604020202020204" pitchFamily="34" charset="0"/>
              <a:buChar char="•"/>
            </a:pPr>
            <a:r>
              <a:rPr lang="en-US" sz="2400" dirty="0"/>
              <a:t>These results demonstrate the potential for </a:t>
            </a:r>
            <a:r>
              <a:rPr lang="en-US" sz="2400" dirty="0" smtClean="0"/>
              <a:t>practical application </a:t>
            </a:r>
            <a:r>
              <a:rPr lang="en-US" sz="2400" dirty="0"/>
              <a:t>of the thus obtained </a:t>
            </a:r>
            <a:r>
              <a:rPr lang="en-US" sz="2400" dirty="0" smtClean="0"/>
              <a:t>hard </a:t>
            </a:r>
            <a:r>
              <a:rPr lang="en-US" sz="2400" dirty="0"/>
              <a:t>carbons as anodes for real sodium-ion batteries.</a:t>
            </a:r>
          </a:p>
        </p:txBody>
      </p:sp>
      <p:sp>
        <p:nvSpPr>
          <p:cNvPr id="3" name="Текстово поле 1">
            <a:extLst>
              <a:ext uri="{FF2B5EF4-FFF2-40B4-BE49-F238E27FC236}">
                <a16:creationId xmlns:a16="http://schemas.microsoft.com/office/drawing/2014/main" id="{F1614031-25C6-611B-F4FB-2419B6354E57}"/>
              </a:ext>
            </a:extLst>
          </p:cNvPr>
          <p:cNvSpPr txBox="1"/>
          <p:nvPr/>
        </p:nvSpPr>
        <p:spPr>
          <a:xfrm>
            <a:off x="56648" y="6196262"/>
            <a:ext cx="12056712" cy="400110"/>
          </a:xfrm>
          <a:prstGeom prst="rect">
            <a:avLst/>
          </a:prstGeom>
          <a:noFill/>
        </p:spPr>
        <p:txBody>
          <a:bodyPr wrap="square" rtlCol="0">
            <a:spAutoFit/>
          </a:bodyPr>
          <a:lstStyle/>
          <a:p>
            <a:r>
              <a:rPr lang="en-US" sz="2000" b="1" dirty="0">
                <a:solidFill>
                  <a:prstClr val="black"/>
                </a:solidFill>
                <a:latin typeface="Calibri" panose="020F0502020204030204"/>
              </a:rPr>
              <a:t>The authors thank for the financial support of the project BionN (КП-06-Н-69/7 from 15.12.2022).</a:t>
            </a:r>
          </a:p>
        </p:txBody>
      </p:sp>
    </p:spTree>
    <p:extLst>
      <p:ext uri="{BB962C8B-B14F-4D97-AF65-F5344CB8AC3E}">
        <p14:creationId xmlns:p14="http://schemas.microsoft.com/office/powerpoint/2010/main" val="1890793623"/>
      </p:ext>
    </p:extLst>
  </p:cSld>
  <p:clrMapOvr>
    <a:masterClrMapping/>
  </p:clrMapOvr>
</p:sld>
</file>

<file path=ppt/theme/theme1.xml><?xml version="1.0" encoding="utf-8"?>
<a:theme xmlns:a="http://schemas.openxmlformats.org/drawingml/2006/main" name="Axis">
  <a:themeElements>
    <a:clrScheme name="Southwestern">
      <a:dk1>
        <a:srgbClr val="000000"/>
      </a:dk1>
      <a:lt1>
        <a:srgbClr val="FFFFFF"/>
      </a:lt1>
      <a:dk2>
        <a:srgbClr val="0E2841"/>
      </a:dk2>
      <a:lt2>
        <a:srgbClr val="E8E8E8"/>
      </a:lt2>
      <a:accent1>
        <a:srgbClr val="A8BABF"/>
      </a:accent1>
      <a:accent2>
        <a:srgbClr val="C16A38"/>
      </a:accent2>
      <a:accent3>
        <a:srgbClr val="7B441F"/>
      </a:accent3>
      <a:accent4>
        <a:srgbClr val="DAC68B"/>
      </a:accent4>
      <a:accent5>
        <a:srgbClr val="B6BAA5"/>
      </a:accent5>
      <a:accent6>
        <a:srgbClr val="716C34"/>
      </a:accent6>
      <a:hlink>
        <a:srgbClr val="467886"/>
      </a:hlink>
      <a:folHlink>
        <a:srgbClr val="96607D"/>
      </a:folHlink>
    </a:clrScheme>
    <a:fontScheme name="Custom 13">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xis" id="{2A75EA04-0AE5-4074-9538-7DA6C138DAE9}" vid="{E39B6906-D52F-4B95-B43C-27F512CB479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B57862AA191F54AA52D5C0E2D7CEB1F" ma:contentTypeVersion="10" ma:contentTypeDescription="Create a new document." ma:contentTypeScope="" ma:versionID="c4701db5f4a405b5075fcaf4a161effc">
  <xsd:schema xmlns:xsd="http://www.w3.org/2001/XMLSchema" xmlns:xs="http://www.w3.org/2001/XMLSchema" xmlns:p="http://schemas.microsoft.com/office/2006/metadata/properties" xmlns:ns2="98621ed1-ae24-4a21-b80a-89d572d87e72" xmlns:ns3="c9b645eb-e6fe-4b35-9d45-bd7394162d21" targetNamespace="http://schemas.microsoft.com/office/2006/metadata/properties" ma:root="true" ma:fieldsID="a24117f40ff39982805e5b34d505a45f" ns2:_="" ns3:_="">
    <xsd:import namespace="98621ed1-ae24-4a21-b80a-89d572d87e72"/>
    <xsd:import namespace="c9b645eb-e6fe-4b35-9d45-bd7394162d2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621ed1-ae24-4a21-b80a-89d572d87e7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3d12074c-465b-416e-9d23-57714290b90f"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9b645eb-e6fe-4b35-9d45-bd7394162d2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cb2c372-95c0-40b3-bff4-85b80379a6b7}" ma:internalName="TaxCatchAll" ma:showField="CatchAllData" ma:web="c9b645eb-e6fe-4b35-9d45-bd7394162d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8621ed1-ae24-4a21-b80a-89d572d87e72">
      <Terms xmlns="http://schemas.microsoft.com/office/infopath/2007/PartnerControls"/>
    </lcf76f155ced4ddcb4097134ff3c332f>
    <TaxCatchAll xmlns="c9b645eb-e6fe-4b35-9d45-bd7394162d21" xsi:nil="true"/>
  </documentManagement>
</p:properties>
</file>

<file path=customXml/itemProps1.xml><?xml version="1.0" encoding="utf-8"?>
<ds:datastoreItem xmlns:ds="http://schemas.openxmlformats.org/officeDocument/2006/customXml" ds:itemID="{BDDFABCD-E61D-4C98-9315-A1FFA74317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8621ed1-ae24-4a21-b80a-89d572d87e72"/>
    <ds:schemaRef ds:uri="c9b645eb-e6fe-4b35-9d45-bd7394162d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FBB685D-6988-492A-BD65-CEF42B10809E}">
  <ds:schemaRefs>
    <ds:schemaRef ds:uri="http://schemas.microsoft.com/sharepoint/v3/contenttype/forms"/>
  </ds:schemaRefs>
</ds:datastoreItem>
</file>

<file path=customXml/itemProps3.xml><?xml version="1.0" encoding="utf-8"?>
<ds:datastoreItem xmlns:ds="http://schemas.openxmlformats.org/officeDocument/2006/customXml" ds:itemID="{2BDCA87D-57B8-4510-9665-9E75299929F1}">
  <ds:schemaRefs>
    <ds:schemaRef ds:uri="http://www.w3.org/XML/1998/namespace"/>
    <ds:schemaRef ds:uri="http://schemas.microsoft.com/office/2006/documentManagement/types"/>
    <ds:schemaRef ds:uri="http://purl.org/dc/terms/"/>
    <ds:schemaRef ds:uri="http://purl.org/dc/dcmitype/"/>
    <ds:schemaRef ds:uri="http://schemas.microsoft.com/office/2006/metadata/properties"/>
    <ds:schemaRef ds:uri="http://purl.org/dc/elements/1.1/"/>
    <ds:schemaRef ds:uri="http://schemas.microsoft.com/office/infopath/2007/PartnerControls"/>
    <ds:schemaRef ds:uri="http://schemas.openxmlformats.org/package/2006/metadata/core-properties"/>
    <ds:schemaRef ds:uri="c9b645eb-e6fe-4b35-9d45-bd7394162d21"/>
    <ds:schemaRef ds:uri="98621ed1-ae24-4a21-b80a-89d572d87e72"/>
  </ds:schemaRefs>
</ds:datastoreItem>
</file>

<file path=docProps/app.xml><?xml version="1.0" encoding="utf-8"?>
<Properties xmlns="http://schemas.openxmlformats.org/officeDocument/2006/extended-properties" xmlns:vt="http://schemas.openxmlformats.org/officeDocument/2006/docPropsVTypes">
  <Template>Editorial</Template>
  <TotalTime>639</TotalTime>
  <Words>446</Words>
  <Application>Microsoft Office PowerPoint</Application>
  <PresentationFormat>Широк екран</PresentationFormat>
  <Paragraphs>33</Paragraphs>
  <Slides>5</Slides>
  <Notes>0</Notes>
  <HiddenSlides>0</HiddenSlides>
  <MMClips>0</MMClips>
  <ScaleCrop>false</ScaleCrop>
  <HeadingPairs>
    <vt:vector size="8" baseType="variant">
      <vt:variant>
        <vt:lpstr>Използвани шрифтове</vt:lpstr>
      </vt:variant>
      <vt:variant>
        <vt:i4>7</vt:i4>
      </vt:variant>
      <vt:variant>
        <vt:lpstr>Тема</vt:lpstr>
      </vt:variant>
      <vt:variant>
        <vt:i4>1</vt:i4>
      </vt:variant>
      <vt:variant>
        <vt:lpstr>Вградени OLE сървъри</vt:lpstr>
      </vt:variant>
      <vt:variant>
        <vt:i4>1</vt:i4>
      </vt:variant>
      <vt:variant>
        <vt:lpstr>Заглавия на слайдовете</vt:lpstr>
      </vt:variant>
      <vt:variant>
        <vt:i4>5</vt:i4>
      </vt:variant>
    </vt:vector>
  </HeadingPairs>
  <TitlesOfParts>
    <vt:vector size="14" baseType="lpstr">
      <vt:lpstr>Arial Narrow</vt:lpstr>
      <vt:lpstr>Arial</vt:lpstr>
      <vt:lpstr>Neue Haas Grotesk Text Pro</vt:lpstr>
      <vt:lpstr>Book Antiqua</vt:lpstr>
      <vt:lpstr>Aptos</vt:lpstr>
      <vt:lpstr>PF BeauSans Pro</vt:lpstr>
      <vt:lpstr>Calibri</vt:lpstr>
      <vt:lpstr>Axis</vt:lpstr>
      <vt:lpstr>Graph</vt:lpstr>
      <vt:lpstr>Презентация на PowerPoint</vt:lpstr>
      <vt:lpstr>Презентация на PowerPoint</vt:lpstr>
      <vt:lpstr>Презентация на PowerPoint</vt:lpstr>
      <vt:lpstr>Презентация на PowerPoint</vt:lpstr>
      <vt:lpstr>Презентация на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&amp; instructions for e-poster</dc:title>
  <dc:creator>Marinela Cvetanoska</dc:creator>
  <cp:lastModifiedBy>User</cp:lastModifiedBy>
  <cp:revision>65</cp:revision>
  <dcterms:created xsi:type="dcterms:W3CDTF">2025-07-07T08:04:39Z</dcterms:created>
  <dcterms:modified xsi:type="dcterms:W3CDTF">2026-09-14T14:02:41Z</dcterms:modified>
  <cp:contentStatus>Последен</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0x0101005B57862AA191F54AA52D5C0E2D7CEB1F</vt:lpwstr>
  </property>
  <property fmtid="{D5CDD505-2E9C-101B-9397-08002B2CF9AE}" pid="3" name="_MarkAsFinal">
    <vt:bool>true</vt:bool>
  </property>
</Properties>
</file>