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5" r:id="rId1"/>
  </p:sldMasterIdLst>
  <p:notesMasterIdLst>
    <p:notesMasterId r:id="rId10"/>
  </p:notesMasterIdLst>
  <p:sldIdLst>
    <p:sldId id="459" r:id="rId2"/>
    <p:sldId id="1868" r:id="rId3"/>
    <p:sldId id="1872" r:id="rId4"/>
    <p:sldId id="1870" r:id="rId5"/>
    <p:sldId id="1869" r:id="rId6"/>
    <p:sldId id="1871" r:id="rId7"/>
    <p:sldId id="1873" r:id="rId8"/>
    <p:sldId id="1867" r:id="rId9"/>
  </p:sldIdLst>
  <p:sldSz cx="16259175" cy="9145588"/>
  <p:notesSz cx="6858000" cy="9144000"/>
  <p:defaultTextStyle>
    <a:defPPr>
      <a:defRPr lang="de-DE"/>
    </a:defPPr>
    <a:lvl1pPr marL="0" algn="l" defTabSz="1625895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812947" algn="l" defTabSz="1625895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1625895" algn="l" defTabSz="1625895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2438842" algn="l" defTabSz="1625895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3251789" algn="l" defTabSz="1625895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4064737" algn="l" defTabSz="1625895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4877684" algn="l" defTabSz="1625895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5690631" algn="l" defTabSz="1625895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6503579" algn="l" defTabSz="1625895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orient="horz" pos="204">
          <p15:clr>
            <a:srgbClr val="A4A3A4"/>
          </p15:clr>
        </p15:guide>
        <p15:guide id="3" orient="horz" pos="3424">
          <p15:clr>
            <a:srgbClr val="A4A3A4"/>
          </p15:clr>
        </p15:guide>
        <p15:guide id="4" orient="horz" pos="5602">
          <p15:clr>
            <a:srgbClr val="A4A3A4"/>
          </p15:clr>
        </p15:guide>
        <p15:guide id="5" orient="horz" pos="5465">
          <p15:clr>
            <a:srgbClr val="A4A3A4"/>
          </p15:clr>
        </p15:guide>
        <p15:guide id="6" orient="horz" pos="4830">
          <p15:clr>
            <a:srgbClr val="A4A3A4"/>
          </p15:clr>
        </p15:guide>
        <p15:guide id="7" orient="horz" pos="2789">
          <p15:clr>
            <a:srgbClr val="A4A3A4"/>
          </p15:clr>
        </p15:guide>
        <p15:guide id="8" orient="horz" pos="2971">
          <p15:clr>
            <a:srgbClr val="A4A3A4"/>
          </p15:clr>
        </p15:guide>
        <p15:guide id="9" pos="5121">
          <p15:clr>
            <a:srgbClr val="A4A3A4"/>
          </p15:clr>
        </p15:guide>
        <p15:guide id="10" pos="358">
          <p15:clr>
            <a:srgbClr val="A4A3A4"/>
          </p15:clr>
        </p15:guide>
        <p15:guide id="11" pos="9884">
          <p15:clr>
            <a:srgbClr val="A4A3A4"/>
          </p15:clr>
        </p15:guide>
        <p15:guide id="12" pos="9702">
          <p15:clr>
            <a:srgbClr val="A4A3A4"/>
          </p15:clr>
        </p15:guide>
        <p15:guide id="13" pos="1006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phanie" initials="S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AC21"/>
    <a:srgbClr val="00FFFF"/>
    <a:srgbClr val="16346E"/>
    <a:srgbClr val="D1B555"/>
    <a:srgbClr val="CC9900"/>
    <a:srgbClr val="4F8816"/>
    <a:srgbClr val="FF750D"/>
    <a:srgbClr val="FF8A33"/>
    <a:srgbClr val="579718"/>
    <a:srgbClr val="6BA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83" autoAdjust="0"/>
    <p:restoredTop sz="86038" autoAdjust="0"/>
  </p:normalViewPr>
  <p:slideViewPr>
    <p:cSldViewPr showGuides="1">
      <p:cViewPr varScale="1">
        <p:scale>
          <a:sx n="62" d="100"/>
          <a:sy n="62" d="100"/>
        </p:scale>
        <p:origin x="2712" y="52"/>
      </p:cViewPr>
      <p:guideLst>
        <p:guide orient="horz" pos="2880"/>
        <p:guide orient="horz" pos="204"/>
        <p:guide orient="horz" pos="3424"/>
        <p:guide orient="horz" pos="5602"/>
        <p:guide orient="horz" pos="5465"/>
        <p:guide orient="horz" pos="4830"/>
        <p:guide orient="horz" pos="2789"/>
        <p:guide orient="horz" pos="2971"/>
        <p:guide pos="5121"/>
        <p:guide pos="358"/>
        <p:guide pos="9884"/>
        <p:guide pos="9702"/>
        <p:guide pos="1006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59AA2-B63A-4397-A788-18A90068B818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4EC45-203C-415C-954C-DFD25680DF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061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62589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812947" algn="l" defTabSz="162589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625895" algn="l" defTabSz="162589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2438842" algn="l" defTabSz="162589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3251789" algn="l" defTabSz="162589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4064737" algn="l" defTabSz="162589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4877684" algn="l" defTabSz="162589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5690631" algn="l" defTabSz="162589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6503579" algn="l" defTabSz="162589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30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4EC45-203C-415C-954C-DFD25680DFAD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6400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16259175" cy="9150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75846" y="3786629"/>
            <a:ext cx="13170366" cy="3014097"/>
          </a:xfrm>
        </p:spPr>
        <p:txBody>
          <a:bodyPr wrap="square">
            <a:noAutofit/>
          </a:bodyPr>
          <a:lstStyle>
            <a:lvl1pPr marL="0" indent="0" algn="l">
              <a:spcBef>
                <a:spcPts val="0"/>
              </a:spcBef>
              <a:spcAft>
                <a:spcPts val="3600"/>
              </a:spcAft>
              <a:buNone/>
              <a:defRPr sz="380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+mj-lt"/>
              <a:buNone/>
              <a:tabLst/>
              <a:defRPr sz="2500" baseline="0">
                <a:solidFill>
                  <a:schemeClr val="bg1"/>
                </a:solidFill>
              </a:defRPr>
            </a:lvl2pPr>
            <a:lvl3pPr marL="452438" indent="-452438" algn="l">
              <a:spcBef>
                <a:spcPts val="0"/>
              </a:spcBef>
              <a:buFont typeface="+mj-lt"/>
              <a:buAutoNum type="arabicPeriod"/>
              <a:defRPr sz="2500" baseline="0">
                <a:solidFill>
                  <a:schemeClr val="bg1"/>
                </a:solidFill>
              </a:defRPr>
            </a:lvl3pPr>
            <a:lvl4pPr marL="24388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51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64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77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690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03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  <a:p>
            <a:pPr lvl="1"/>
            <a:r>
              <a:rPr lang="de-DE" dirty="0"/>
              <a:t>Nicht nummeriert</a:t>
            </a:r>
          </a:p>
          <a:p>
            <a:pPr lvl="2"/>
            <a:r>
              <a:rPr lang="de-DE" dirty="0"/>
              <a:t>Aufzählung nummeriert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846" y="2344738"/>
            <a:ext cx="13170366" cy="877163"/>
          </a:xfrm>
        </p:spPr>
        <p:txBody>
          <a:bodyPr anchor="b" anchorCtr="0">
            <a:noAutofit/>
          </a:bodyPr>
          <a:lstStyle>
            <a:lvl1pPr algn="l">
              <a:defRPr sz="57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CBCC94F-A984-421F-BBD5-EF9BFC8D0F37}" type="datetime1">
              <a:rPr lang="de-DE" smtClean="0"/>
              <a:t>11.09.2026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IPHT PPT+Template + </a:t>
            </a:r>
            <a:r>
              <a:rPr lang="de-DE" dirty="0"/>
              <a:t>16:9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A889FA-DA6C-4545-8AAD-865B407E9764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030" name="Picture 6"/>
          <p:cNvPicPr>
            <a:picLocks noChangeAspect="1" noChangeArrowheads="1"/>
          </p:cNvPicPr>
          <p:nvPr userDrawn="1"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80642" y="7986447"/>
            <a:ext cx="1297546" cy="87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Bildplatzhalter 21"/>
          <p:cNvSpPr>
            <a:spLocks noGrp="1"/>
          </p:cNvSpPr>
          <p:nvPr>
            <p:ph type="pic" sz="quarter" idx="13"/>
          </p:nvPr>
        </p:nvSpPr>
        <p:spPr>
          <a:xfrm>
            <a:off x="14106945" y="2355493"/>
            <a:ext cx="1583905" cy="1583904"/>
          </a:xfr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9" name="Bildplatzhalter 21"/>
          <p:cNvSpPr>
            <a:spLocks noGrp="1"/>
          </p:cNvSpPr>
          <p:nvPr>
            <p:ph type="pic" sz="quarter" idx="14"/>
          </p:nvPr>
        </p:nvSpPr>
        <p:spPr>
          <a:xfrm>
            <a:off x="14106945" y="4068737"/>
            <a:ext cx="1583905" cy="1583904"/>
          </a:xfr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0" name="Bildplatzhalter 21"/>
          <p:cNvSpPr>
            <a:spLocks noGrp="1"/>
          </p:cNvSpPr>
          <p:nvPr>
            <p:ph type="pic" sz="quarter" idx="15"/>
          </p:nvPr>
        </p:nvSpPr>
        <p:spPr>
          <a:xfrm>
            <a:off x="14106945" y="5781982"/>
            <a:ext cx="1583905" cy="1583904"/>
          </a:xfr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14" name="Bild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22" y="856590"/>
            <a:ext cx="5191301" cy="141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37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1 x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592588" y="8893175"/>
            <a:ext cx="1920375" cy="164176"/>
          </a:xfrm>
        </p:spPr>
        <p:txBody>
          <a:bodyPr/>
          <a:lstStyle/>
          <a:p>
            <a:fld id="{49AD8FCA-29B1-4B08-BFA1-47EABEE87E6F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IPHT PPT+Template + </a:t>
            </a:r>
            <a:r>
              <a:rPr lang="de-DE" dirty="0"/>
              <a:t>16:9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89FA-DA6C-4545-8AAD-865B407E9764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Inhaltsplatzhalter 9"/>
          <p:cNvSpPr>
            <a:spLocks noGrp="1"/>
          </p:cNvSpPr>
          <p:nvPr>
            <p:ph sz="quarter" idx="16"/>
          </p:nvPr>
        </p:nvSpPr>
        <p:spPr>
          <a:xfrm>
            <a:off x="568325" y="1476375"/>
            <a:ext cx="14833600" cy="619125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226885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2 x Inhalt (Text oder Bil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9E07-4D33-4079-BC29-F86CC444100E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IPHT PPT+Template + </a:t>
            </a:r>
            <a:r>
              <a:rPr lang="de-DE" dirty="0"/>
              <a:t>16:9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89FA-DA6C-4545-8AAD-865B407E9764}" type="slidenum">
              <a:rPr lang="de-DE" smtClean="0"/>
              <a:t>‹Nr.›</a:t>
            </a:fld>
            <a:endParaRPr lang="de-DE"/>
          </a:p>
        </p:txBody>
      </p:sp>
      <p:sp>
        <p:nvSpPr>
          <p:cNvPr id="20" name="Inhaltsplatzhalter 18"/>
          <p:cNvSpPr>
            <a:spLocks noGrp="1"/>
          </p:cNvSpPr>
          <p:nvPr>
            <p:ph sz="quarter" idx="16"/>
          </p:nvPr>
        </p:nvSpPr>
        <p:spPr>
          <a:xfrm>
            <a:off x="568326" y="1476375"/>
            <a:ext cx="7273229" cy="619125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21" name="Inhaltsplatzhalter 18"/>
          <p:cNvSpPr>
            <a:spLocks noGrp="1"/>
          </p:cNvSpPr>
          <p:nvPr>
            <p:ph sz="quarter" idx="17"/>
          </p:nvPr>
        </p:nvSpPr>
        <p:spPr>
          <a:xfrm>
            <a:off x="8128696" y="1476375"/>
            <a:ext cx="7273229" cy="619125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154270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3 x Inhalt (Text oder Bil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BA24-8DF5-4476-BD88-23023E9D27E3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IPHT PPT+Template + </a:t>
            </a:r>
            <a:r>
              <a:rPr lang="de-DE" dirty="0"/>
              <a:t>16:9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89FA-DA6C-4545-8AAD-865B407E9764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Inhaltsplatzhalter 9"/>
          <p:cNvSpPr>
            <a:spLocks noGrp="1"/>
          </p:cNvSpPr>
          <p:nvPr>
            <p:ph sz="quarter" idx="15"/>
          </p:nvPr>
        </p:nvSpPr>
        <p:spPr>
          <a:xfrm>
            <a:off x="568325" y="1476375"/>
            <a:ext cx="4752950" cy="619125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2" name="Inhaltsplatzhalter 9"/>
          <p:cNvSpPr>
            <a:spLocks noGrp="1"/>
          </p:cNvSpPr>
          <p:nvPr>
            <p:ph sz="quarter" idx="16"/>
          </p:nvPr>
        </p:nvSpPr>
        <p:spPr>
          <a:xfrm>
            <a:off x="5608650" y="1476375"/>
            <a:ext cx="4752950" cy="619125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3" name="Inhaltsplatzhalter 9"/>
          <p:cNvSpPr>
            <a:spLocks noGrp="1"/>
          </p:cNvSpPr>
          <p:nvPr>
            <p:ph sz="quarter" idx="17"/>
          </p:nvPr>
        </p:nvSpPr>
        <p:spPr>
          <a:xfrm>
            <a:off x="10648975" y="1476375"/>
            <a:ext cx="4752950" cy="619125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393993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4 x Inhalt (Text oder Bil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58C08-F628-4717-A41C-4FD6B9A7AAAD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IPHT PPT+Template + </a:t>
            </a:r>
            <a:r>
              <a:rPr lang="de-DE" dirty="0"/>
              <a:t>16:9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89FA-DA6C-4545-8AAD-865B407E9764}" type="slidenum">
              <a:rPr lang="de-DE" smtClean="0"/>
              <a:t>‹Nr.›</a:t>
            </a:fld>
            <a:endParaRPr lang="de-DE"/>
          </a:p>
        </p:txBody>
      </p:sp>
      <p:sp>
        <p:nvSpPr>
          <p:cNvPr id="12" name="Inhaltsplatzhalter 10"/>
          <p:cNvSpPr>
            <a:spLocks noGrp="1"/>
          </p:cNvSpPr>
          <p:nvPr>
            <p:ph sz="quarter" idx="16"/>
          </p:nvPr>
        </p:nvSpPr>
        <p:spPr>
          <a:xfrm>
            <a:off x="568327" y="1476375"/>
            <a:ext cx="3496468" cy="6191250"/>
          </a:xfrm>
        </p:spPr>
        <p:txBody>
          <a:bodyPr/>
          <a:lstStyle>
            <a:lvl5pPr>
              <a:defRPr/>
            </a:lvl5pPr>
            <a:lvl6pPr marL="1617663" indent="0">
              <a:buNone/>
              <a:defRPr/>
            </a:lvl6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3" name="Inhaltsplatzhalter 10"/>
          <p:cNvSpPr>
            <a:spLocks noGrp="1"/>
          </p:cNvSpPr>
          <p:nvPr>
            <p:ph sz="quarter" idx="17"/>
          </p:nvPr>
        </p:nvSpPr>
        <p:spPr>
          <a:xfrm>
            <a:off x="4348552" y="1476375"/>
            <a:ext cx="3496468" cy="6191250"/>
          </a:xfrm>
        </p:spPr>
        <p:txBody>
          <a:bodyPr/>
          <a:lstStyle>
            <a:lvl5pPr>
              <a:defRPr/>
            </a:lvl5pPr>
            <a:lvl6pPr marL="1617663" indent="0">
              <a:buNone/>
              <a:defRPr/>
            </a:lvl6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4" name="Inhaltsplatzhalter 10"/>
          <p:cNvSpPr>
            <a:spLocks noGrp="1"/>
          </p:cNvSpPr>
          <p:nvPr>
            <p:ph sz="quarter" idx="18"/>
          </p:nvPr>
        </p:nvSpPr>
        <p:spPr>
          <a:xfrm>
            <a:off x="8128777" y="1476375"/>
            <a:ext cx="3496468" cy="6191250"/>
          </a:xfrm>
        </p:spPr>
        <p:txBody>
          <a:bodyPr/>
          <a:lstStyle>
            <a:lvl5pPr>
              <a:defRPr/>
            </a:lvl5pPr>
            <a:lvl6pPr marL="1617663" indent="0">
              <a:buNone/>
              <a:defRPr/>
            </a:lvl6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5" name="Inhaltsplatzhalter 10"/>
          <p:cNvSpPr>
            <a:spLocks noGrp="1"/>
          </p:cNvSpPr>
          <p:nvPr>
            <p:ph sz="quarter" idx="19"/>
          </p:nvPr>
        </p:nvSpPr>
        <p:spPr>
          <a:xfrm>
            <a:off x="11909003" y="1476375"/>
            <a:ext cx="3496468" cy="6191250"/>
          </a:xfrm>
        </p:spPr>
        <p:txBody>
          <a:bodyPr/>
          <a:lstStyle>
            <a:lvl5pPr>
              <a:defRPr/>
            </a:lvl5pPr>
            <a:lvl6pPr marL="1617663" indent="0">
              <a:buNone/>
              <a:defRPr/>
            </a:lvl6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143352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2 + 2 Inhalte (Text oder Bil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4708-A44F-4DAF-8BDB-FAB5529CCBDD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IPHT PPT+Template + </a:t>
            </a:r>
            <a:r>
              <a:rPr lang="de-DE" dirty="0"/>
              <a:t>16:9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89FA-DA6C-4545-8AAD-865B407E9764}" type="slidenum">
              <a:rPr lang="de-DE" smtClean="0"/>
              <a:t>‹Nr.›</a:t>
            </a:fld>
            <a:endParaRPr lang="de-DE"/>
          </a:p>
        </p:txBody>
      </p:sp>
      <p:sp>
        <p:nvSpPr>
          <p:cNvPr id="14" name="Inhaltsplatzhalter 12"/>
          <p:cNvSpPr>
            <a:spLocks noGrp="1"/>
          </p:cNvSpPr>
          <p:nvPr>
            <p:ph sz="quarter" idx="16"/>
          </p:nvPr>
        </p:nvSpPr>
        <p:spPr>
          <a:xfrm>
            <a:off x="568325" y="1476375"/>
            <a:ext cx="7273230" cy="295116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5" name="Inhaltsplatzhalter 12"/>
          <p:cNvSpPr>
            <a:spLocks noGrp="1"/>
          </p:cNvSpPr>
          <p:nvPr>
            <p:ph sz="quarter" idx="17"/>
          </p:nvPr>
        </p:nvSpPr>
        <p:spPr>
          <a:xfrm>
            <a:off x="8129588" y="1476375"/>
            <a:ext cx="7273230" cy="295116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6" name="Inhaltsplatzhalter 12"/>
          <p:cNvSpPr>
            <a:spLocks noGrp="1"/>
          </p:cNvSpPr>
          <p:nvPr>
            <p:ph sz="quarter" idx="18"/>
          </p:nvPr>
        </p:nvSpPr>
        <p:spPr>
          <a:xfrm>
            <a:off x="568325" y="4716462"/>
            <a:ext cx="7273230" cy="295116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7" name="Inhaltsplatzhalter 12"/>
          <p:cNvSpPr>
            <a:spLocks noGrp="1"/>
          </p:cNvSpPr>
          <p:nvPr>
            <p:ph sz="quarter" idx="19"/>
          </p:nvPr>
        </p:nvSpPr>
        <p:spPr>
          <a:xfrm>
            <a:off x="8129588" y="4716462"/>
            <a:ext cx="7273230" cy="295116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255564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3 + 3 Inhalte (Text oder Bil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940F9-F0A9-4CDF-B812-5BB49CEE4DDA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IPHT PPT+Template + </a:t>
            </a:r>
            <a:r>
              <a:rPr lang="de-DE" dirty="0"/>
              <a:t>16:9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89FA-DA6C-4545-8AAD-865B407E9764}" type="slidenum">
              <a:rPr lang="de-DE" smtClean="0"/>
              <a:t>‹Nr.›</a:t>
            </a:fld>
            <a:endParaRPr lang="de-DE"/>
          </a:p>
        </p:txBody>
      </p:sp>
      <p:sp>
        <p:nvSpPr>
          <p:cNvPr id="17" name="Inhaltsplatzhalter 15"/>
          <p:cNvSpPr>
            <a:spLocks noGrp="1"/>
          </p:cNvSpPr>
          <p:nvPr>
            <p:ph sz="quarter" idx="20"/>
          </p:nvPr>
        </p:nvSpPr>
        <p:spPr>
          <a:xfrm>
            <a:off x="568326" y="1476375"/>
            <a:ext cx="4752949" cy="295116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8" name="Inhaltsplatzhalter 15"/>
          <p:cNvSpPr>
            <a:spLocks noGrp="1"/>
          </p:cNvSpPr>
          <p:nvPr>
            <p:ph sz="quarter" idx="21"/>
          </p:nvPr>
        </p:nvSpPr>
        <p:spPr>
          <a:xfrm>
            <a:off x="5608651" y="1476375"/>
            <a:ext cx="4752949" cy="295116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9" name="Inhaltsplatzhalter 15"/>
          <p:cNvSpPr>
            <a:spLocks noGrp="1"/>
          </p:cNvSpPr>
          <p:nvPr>
            <p:ph sz="quarter" idx="22"/>
          </p:nvPr>
        </p:nvSpPr>
        <p:spPr>
          <a:xfrm>
            <a:off x="10648976" y="1476375"/>
            <a:ext cx="4752949" cy="295116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20" name="Inhaltsplatzhalter 15"/>
          <p:cNvSpPr>
            <a:spLocks noGrp="1"/>
          </p:cNvSpPr>
          <p:nvPr>
            <p:ph sz="quarter" idx="23"/>
          </p:nvPr>
        </p:nvSpPr>
        <p:spPr>
          <a:xfrm>
            <a:off x="568326" y="4716462"/>
            <a:ext cx="4752949" cy="295116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21" name="Inhaltsplatzhalter 15"/>
          <p:cNvSpPr>
            <a:spLocks noGrp="1"/>
          </p:cNvSpPr>
          <p:nvPr>
            <p:ph sz="quarter" idx="24"/>
          </p:nvPr>
        </p:nvSpPr>
        <p:spPr>
          <a:xfrm>
            <a:off x="5608651" y="4716462"/>
            <a:ext cx="4752949" cy="2951163"/>
          </a:xfrm>
        </p:spPr>
        <p:txBody>
          <a:bodyPr/>
          <a:lstStyle>
            <a:lvl4pPr>
              <a:defRPr/>
            </a:lvl4pPr>
            <a:lvl5pPr marL="1255713" indent="0">
              <a:buNone/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22" name="Inhaltsplatzhalter 15"/>
          <p:cNvSpPr>
            <a:spLocks noGrp="1"/>
          </p:cNvSpPr>
          <p:nvPr>
            <p:ph sz="quarter" idx="25"/>
          </p:nvPr>
        </p:nvSpPr>
        <p:spPr>
          <a:xfrm>
            <a:off x="10648976" y="4716462"/>
            <a:ext cx="4752949" cy="295116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358385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4 + 4 Inhalte (Text oder Bil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17752-5D97-4470-9EBE-01122D118CFE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IPHT PPT+Template + </a:t>
            </a:r>
            <a:r>
              <a:rPr lang="de-DE" dirty="0"/>
              <a:t>16:9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89FA-DA6C-4545-8AAD-865B407E9764}" type="slidenum">
              <a:rPr lang="de-DE" smtClean="0"/>
              <a:t>‹Nr.›</a:t>
            </a:fld>
            <a:endParaRPr lang="de-DE"/>
          </a:p>
        </p:txBody>
      </p:sp>
      <p:sp>
        <p:nvSpPr>
          <p:cNvPr id="20" name="Inhaltsplatzhalter 18"/>
          <p:cNvSpPr>
            <a:spLocks noGrp="1"/>
          </p:cNvSpPr>
          <p:nvPr>
            <p:ph sz="quarter" idx="20"/>
          </p:nvPr>
        </p:nvSpPr>
        <p:spPr>
          <a:xfrm>
            <a:off x="568325" y="1476375"/>
            <a:ext cx="3491705" cy="295116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21" name="Inhaltsplatzhalter 18"/>
          <p:cNvSpPr>
            <a:spLocks noGrp="1"/>
          </p:cNvSpPr>
          <p:nvPr>
            <p:ph sz="quarter" idx="21"/>
          </p:nvPr>
        </p:nvSpPr>
        <p:spPr>
          <a:xfrm>
            <a:off x="4348957" y="1476375"/>
            <a:ext cx="3491705" cy="295116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22" name="Inhaltsplatzhalter 18"/>
          <p:cNvSpPr>
            <a:spLocks noGrp="1"/>
          </p:cNvSpPr>
          <p:nvPr>
            <p:ph sz="quarter" idx="22"/>
          </p:nvPr>
        </p:nvSpPr>
        <p:spPr>
          <a:xfrm>
            <a:off x="8129589" y="1476375"/>
            <a:ext cx="3491705" cy="295116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23" name="Inhaltsplatzhalter 18"/>
          <p:cNvSpPr>
            <a:spLocks noGrp="1"/>
          </p:cNvSpPr>
          <p:nvPr>
            <p:ph sz="quarter" idx="23"/>
          </p:nvPr>
        </p:nvSpPr>
        <p:spPr>
          <a:xfrm>
            <a:off x="11910220" y="1476375"/>
            <a:ext cx="3491705" cy="295116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24" name="Inhaltsplatzhalter 18"/>
          <p:cNvSpPr>
            <a:spLocks noGrp="1"/>
          </p:cNvSpPr>
          <p:nvPr>
            <p:ph sz="quarter" idx="24"/>
          </p:nvPr>
        </p:nvSpPr>
        <p:spPr>
          <a:xfrm>
            <a:off x="568325" y="4716462"/>
            <a:ext cx="3491705" cy="295116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25" name="Inhaltsplatzhalter 18"/>
          <p:cNvSpPr>
            <a:spLocks noGrp="1"/>
          </p:cNvSpPr>
          <p:nvPr>
            <p:ph sz="quarter" idx="25"/>
          </p:nvPr>
        </p:nvSpPr>
        <p:spPr>
          <a:xfrm>
            <a:off x="4348957" y="4716462"/>
            <a:ext cx="3491705" cy="295116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26" name="Inhaltsplatzhalter 18"/>
          <p:cNvSpPr>
            <a:spLocks noGrp="1"/>
          </p:cNvSpPr>
          <p:nvPr>
            <p:ph sz="quarter" idx="26"/>
          </p:nvPr>
        </p:nvSpPr>
        <p:spPr>
          <a:xfrm>
            <a:off x="8129589" y="4716462"/>
            <a:ext cx="3491705" cy="295116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27" name="Inhaltsplatzhalter 18"/>
          <p:cNvSpPr>
            <a:spLocks noGrp="1"/>
          </p:cNvSpPr>
          <p:nvPr>
            <p:ph sz="quarter" idx="27"/>
          </p:nvPr>
        </p:nvSpPr>
        <p:spPr>
          <a:xfrm>
            <a:off x="11910220" y="4716462"/>
            <a:ext cx="3491705" cy="295116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45960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42DFF-503E-419A-96FC-EF353209E121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IPHT PPT+Template + </a:t>
            </a:r>
            <a:r>
              <a:rPr lang="de-DE" dirty="0"/>
              <a:t>16:9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89FA-DA6C-4545-8AAD-865B407E9764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5791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8800" y="3694837"/>
            <a:ext cx="14833125" cy="1754326"/>
          </a:xfrm>
        </p:spPr>
        <p:txBody>
          <a:bodyPr anchor="t"/>
          <a:lstStyle>
            <a:lvl1pPr algn="ctr">
              <a:defRPr sz="5700" b="1" cap="all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68800" y="1694239"/>
            <a:ext cx="14833125" cy="1889084"/>
          </a:xfrm>
        </p:spPr>
        <p:txBody>
          <a:bodyPr anchor="b"/>
          <a:lstStyle>
            <a:lvl1pPr marL="0" indent="0" algn="ctr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1pPr>
            <a:lvl2pPr marL="81294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25895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43884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5178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6473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7768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69063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0357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73C9-A95A-4CFC-AE66-65E2081372A7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IPHT PPT+Template + </a:t>
            </a:r>
            <a:r>
              <a:rPr lang="de-DE" dirty="0"/>
              <a:t>16:9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89FA-DA6C-4545-8AAD-865B407E97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627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1A0DC-0E4D-4214-BA1C-ED16A0D842A2}" type="datetime1">
              <a:rPr lang="de-DE" smtClean="0"/>
              <a:t>11.09.2026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IPHT PPT+Template + </a:t>
            </a:r>
            <a:r>
              <a:rPr lang="de-DE" dirty="0"/>
              <a:t>16:9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89FA-DA6C-4545-8AAD-865B407E97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696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5CC84-EF9F-443E-87B0-A118ACC3F6B6}" type="datetime1">
              <a:rPr lang="de-DE" smtClean="0"/>
              <a:t>11.09.2026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IPHT PPT+Template + </a:t>
            </a:r>
            <a:r>
              <a:rPr lang="de-DE" dirty="0"/>
              <a:t>16:9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89FA-DA6C-4545-8AAD-865B407E97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040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68325" y="323850"/>
            <a:ext cx="14833600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68325" y="1476375"/>
            <a:ext cx="14833600" cy="6191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68325" y="8893175"/>
            <a:ext cx="1920375" cy="16417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100">
                <a:solidFill>
                  <a:srgbClr val="FFFF00"/>
                </a:solidFill>
              </a:defRPr>
            </a:lvl1pPr>
          </a:lstStyle>
          <a:p>
            <a:fld id="{8B80E531-5A91-4228-85C1-6877B6FFA66C}" type="datetime1">
              <a:rPr lang="de-DE" smtClean="0"/>
              <a:pPr/>
              <a:t>11.09.2026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008588" y="8893175"/>
            <a:ext cx="10242000" cy="16417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1100">
                <a:solidFill>
                  <a:srgbClr val="FFFF00"/>
                </a:solidFill>
              </a:defRPr>
            </a:lvl1pPr>
          </a:lstStyle>
          <a:p>
            <a:r>
              <a:rPr lang="de-DE"/>
              <a:t>IPHT PPT+Template + 16:9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4039776" y="8893175"/>
            <a:ext cx="1920375" cy="16417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100">
                <a:solidFill>
                  <a:srgbClr val="FFFF00"/>
                </a:solidFill>
              </a:defRPr>
            </a:lvl1pPr>
          </a:lstStyle>
          <a:p>
            <a:fld id="{42A889FA-DA6C-4545-8AAD-865B407E9764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14" name="Gruppierung 18"/>
          <p:cNvGrpSpPr/>
          <p:nvPr userDrawn="1"/>
        </p:nvGrpSpPr>
        <p:grpSpPr>
          <a:xfrm>
            <a:off x="15618419" y="0"/>
            <a:ext cx="640756" cy="2052514"/>
            <a:chOff x="15618419" y="0"/>
            <a:chExt cx="640756" cy="2052514"/>
          </a:xfrm>
        </p:grpSpPr>
        <p:sp>
          <p:nvSpPr>
            <p:cNvPr id="15" name="Rechteck 14"/>
            <p:cNvSpPr/>
            <p:nvPr userDrawn="1"/>
          </p:nvSpPr>
          <p:spPr>
            <a:xfrm>
              <a:off x="15618419" y="0"/>
              <a:ext cx="640756" cy="2052514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6" name="Bild 11"/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5090809" y="828130"/>
              <a:ext cx="1724455" cy="468261"/>
            </a:xfrm>
            <a:prstGeom prst="rect">
              <a:avLst/>
            </a:prstGeom>
          </p:spPr>
        </p:pic>
      </p:grpSp>
      <p:pic>
        <p:nvPicPr>
          <p:cNvPr id="12" name="Picture 6"/>
          <p:cNvPicPr>
            <a:picLocks noChangeAspect="1" noChangeArrowheads="1"/>
          </p:cNvPicPr>
          <p:nvPr userDrawn="1"/>
        </p:nvPicPr>
        <p:blipFill>
          <a:blip r:embed="rId1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80642" y="7986447"/>
            <a:ext cx="1297546" cy="87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165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hf hdr="0"/>
  <p:txStyles>
    <p:titleStyle>
      <a:lvl1pPr algn="l" defTabSz="1625895" rtl="0" eaLnBrk="1" latinLnBrk="0" hangingPunct="1">
        <a:spcBef>
          <a:spcPct val="0"/>
        </a:spcBef>
        <a:buNone/>
        <a:defRPr sz="3600" b="1" kern="1200">
          <a:solidFill>
            <a:srgbClr val="FFFF00"/>
          </a:solidFill>
          <a:latin typeface="+mj-lt"/>
          <a:ea typeface="+mj-ea"/>
          <a:cs typeface="+mj-cs"/>
        </a:defRPr>
      </a:lvl1pPr>
    </p:titleStyle>
    <p:bodyStyle>
      <a:lvl1pPr marL="0" indent="0" algn="l" defTabSz="1625895" rtl="0" eaLnBrk="1" latinLnBrk="0" hangingPunct="1">
        <a:spcBef>
          <a:spcPct val="20000"/>
        </a:spcBef>
        <a:buFont typeface="Arial" pitchFamily="34" charset="0"/>
        <a:buNone/>
        <a:defRPr sz="3600" kern="1200">
          <a:solidFill>
            <a:srgbClr val="FFFF00"/>
          </a:solidFill>
          <a:latin typeface="+mn-lt"/>
          <a:ea typeface="+mn-ea"/>
          <a:cs typeface="+mn-cs"/>
        </a:defRPr>
      </a:lvl1pPr>
      <a:lvl2pPr marL="361950" indent="-361950" algn="l" defTabSz="1625895" rtl="0" eaLnBrk="1" latinLnBrk="0" hangingPunct="1">
        <a:spcBef>
          <a:spcPct val="20000"/>
        </a:spcBef>
        <a:buClrTx/>
        <a:buFont typeface="Wingdings" pitchFamily="2" charset="2"/>
        <a:buChar char=""/>
        <a:defRPr sz="3600" kern="1200">
          <a:solidFill>
            <a:srgbClr val="FFFF00"/>
          </a:solidFill>
          <a:latin typeface="+mn-lt"/>
          <a:ea typeface="+mn-ea"/>
          <a:cs typeface="+mn-cs"/>
        </a:defRPr>
      </a:lvl2pPr>
      <a:lvl3pPr marL="893763" indent="-531813" algn="l" defTabSz="1625895" rtl="0" eaLnBrk="1" latinLnBrk="0" hangingPunct="1">
        <a:spcBef>
          <a:spcPct val="20000"/>
        </a:spcBef>
        <a:buClrTx/>
        <a:buSzPct val="100000"/>
        <a:buFont typeface="Wingdings 3" pitchFamily="18" charset="2"/>
        <a:buChar char=""/>
        <a:defRPr sz="3600" kern="1200">
          <a:solidFill>
            <a:srgbClr val="FFFF00"/>
          </a:solidFill>
          <a:latin typeface="+mn-lt"/>
          <a:ea typeface="+mn-ea"/>
          <a:cs typeface="+mn-cs"/>
        </a:defRPr>
      </a:lvl3pPr>
      <a:lvl4pPr marL="1165225" indent="-271463" algn="l" defTabSz="1625895" rtl="0" eaLnBrk="1" latinLnBrk="0" hangingPunct="1">
        <a:spcBef>
          <a:spcPct val="20000"/>
        </a:spcBef>
        <a:buClrTx/>
        <a:buFont typeface="Calibri" pitchFamily="34" charset="0"/>
        <a:buChar char="-"/>
        <a:defRPr sz="3600" kern="1200">
          <a:solidFill>
            <a:srgbClr val="FFFF00"/>
          </a:solidFill>
          <a:latin typeface="+mn-lt"/>
          <a:ea typeface="+mn-ea"/>
          <a:cs typeface="+mn-cs"/>
        </a:defRPr>
      </a:lvl4pPr>
      <a:lvl5pPr marL="1617663" indent="-361950" algn="l" defTabSz="1625895" rtl="0" eaLnBrk="1" latinLnBrk="0" hangingPunct="1">
        <a:spcBef>
          <a:spcPct val="20000"/>
        </a:spcBef>
        <a:buClrTx/>
        <a:buFont typeface="Calibri" pitchFamily="34" charset="0"/>
        <a:buChar char="-"/>
        <a:defRPr lang="de-DE" sz="36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1970088" indent="-352425" algn="l" defTabSz="1625895" rtl="0" eaLnBrk="1" latinLnBrk="0" hangingPunct="1">
        <a:spcBef>
          <a:spcPts val="864"/>
        </a:spcBef>
        <a:buFont typeface="Calibri" pitchFamily="34" charset="0"/>
        <a:buChar char="-"/>
        <a:defRPr sz="3600" b="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30450" indent="-360363" algn="l" defTabSz="1625895" rtl="0" eaLnBrk="1" latinLnBrk="0" hangingPunct="1">
        <a:spcBef>
          <a:spcPct val="20000"/>
        </a:spcBef>
        <a:buFont typeface="Calibri" pitchFamily="34" charset="0"/>
        <a:buChar char="-"/>
        <a:defRPr sz="3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92400" indent="-361950" algn="l" defTabSz="1625895" rtl="0" eaLnBrk="1" latinLnBrk="0" hangingPunct="1">
        <a:spcBef>
          <a:spcPct val="20000"/>
        </a:spcBef>
        <a:buFont typeface="Calibri" pitchFamily="34" charset="0"/>
        <a:buChar char="-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3044825" indent="-352425" algn="l" defTabSz="1625895" rtl="0" eaLnBrk="1" latinLnBrk="0" hangingPunct="1">
        <a:spcBef>
          <a:spcPct val="20000"/>
        </a:spcBef>
        <a:buFont typeface="Calibri" pitchFamily="34" charset="0"/>
        <a:buChar char="-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62589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947" algn="l" defTabSz="162589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895" algn="l" defTabSz="162589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842" algn="l" defTabSz="162589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789" algn="l" defTabSz="162589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737" algn="l" defTabSz="162589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7684" algn="l" defTabSz="162589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90631" algn="l" defTabSz="162589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3579" algn="l" defTabSz="1625895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568326" y="7165082"/>
            <a:ext cx="10729614" cy="1069881"/>
          </a:xfrm>
        </p:spPr>
        <p:txBody>
          <a:bodyPr/>
          <a:lstStyle/>
          <a:p>
            <a:r>
              <a:rPr lang="en-US" u="sng" noProof="0" dirty="0"/>
              <a:t>Thomas G. Mayerhöfer</a:t>
            </a:r>
            <a:r>
              <a:rPr lang="en-US" noProof="0" dirty="0"/>
              <a:t>, Johanna Mayerhöfer, Dominik Weber, Jürgen Popp</a:t>
            </a:r>
          </a:p>
        </p:txBody>
      </p:sp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568325" y="5711855"/>
            <a:ext cx="13170366" cy="877163"/>
          </a:xfrm>
        </p:spPr>
        <p:txBody>
          <a:bodyPr/>
          <a:lstStyle/>
          <a:p>
            <a:r>
              <a:rPr lang="en-US" noProof="0" dirty="0"/>
              <a:t>Why the Peak Is Not Enough: Univariate Calibration Beyond the Beer–Lambert Approximation</a:t>
            </a:r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41" t="-274" r="-10041" b="-274"/>
          <a:stretch/>
        </p:blipFill>
        <p:spPr>
          <a:xfrm>
            <a:off x="14106945" y="756370"/>
            <a:ext cx="1583905" cy="1583904"/>
          </a:xfr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CDA9D136-BFFB-E372-394E-0DE32A160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8059" y="6683684"/>
            <a:ext cx="3699887" cy="96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8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06608-3314-F651-5F9A-EEF5C0DC6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AB67CDE9-173E-CE7F-0D5F-08C94FBB3A49}"/>
              </a:ext>
            </a:extLst>
          </p:cNvPr>
          <p:cNvSpPr txBox="1"/>
          <p:nvPr/>
        </p:nvSpPr>
        <p:spPr>
          <a:xfrm>
            <a:off x="176" y="563469"/>
            <a:ext cx="16258822" cy="708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1" b="1" noProof="0" dirty="0">
                <a:solidFill>
                  <a:schemeClr val="bg1"/>
                </a:solidFill>
              </a:rPr>
              <a:t>The Bouguer-Beer-Lambert approximation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B44ED5F-3369-6830-8AD2-5F7069BAB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9467" y="1815537"/>
            <a:ext cx="3969288" cy="551450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D36064A-28AC-7291-D8DC-51364D146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899" y="2916610"/>
            <a:ext cx="3900573" cy="498827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B85AF036-EFA4-495C-6737-6D32E8AE7D41}"/>
                  </a:ext>
                </a:extLst>
              </p:cNvPr>
              <p:cNvSpPr/>
              <p:nvPr/>
            </p:nvSpPr>
            <p:spPr>
              <a:xfrm>
                <a:off x="11018755" y="4023826"/>
                <a:ext cx="4458144" cy="10979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noProof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  <m:sub>
                          <m:r>
                            <a:rPr lang="en-US" b="0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f>
                        <m:fPr>
                          <m:ctrlPr>
                            <a:rPr lang="en-US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sSub>
                            <m:sSubPr>
                              <m:ctrlPr>
                                <a:rPr lang="en-US" i="1" noProof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noProof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 noProof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noProof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noProof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noProof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noProof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𝜀</m:t>
                      </m:r>
                      <m:r>
                        <a:rPr lang="en-US" noProof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i="1" noProof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noProof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i="1" noProof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noProof="0" dirty="0"/>
              </a:p>
            </p:txBody>
          </p:sp>
        </mc:Choice>
        <mc:Fallback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B85AF036-EFA4-495C-6737-6D32E8AE7D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8755" y="4023826"/>
                <a:ext cx="4458144" cy="10979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159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7CAB8-70C1-05A6-EAC8-16E3352A2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4831D66-848D-4673-141E-B2B2D9372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393884"/>
            <a:ext cx="16259175" cy="435782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CA065EC1-205F-5D34-4932-BD25432965FA}"/>
              </a:ext>
            </a:extLst>
          </p:cNvPr>
          <p:cNvSpPr txBox="1"/>
          <p:nvPr/>
        </p:nvSpPr>
        <p:spPr>
          <a:xfrm>
            <a:off x="176" y="563469"/>
            <a:ext cx="16258822" cy="708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1" b="1" noProof="0" dirty="0">
                <a:solidFill>
                  <a:schemeClr val="bg1"/>
                </a:solidFill>
              </a:rPr>
              <a:t>The Bouguer-Beer-Lambert approximation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B740FF5-5136-0062-D544-16F4D02A2A98}"/>
              </a:ext>
            </a:extLst>
          </p:cNvPr>
          <p:cNvSpPr txBox="1"/>
          <p:nvPr/>
        </p:nvSpPr>
        <p:spPr>
          <a:xfrm>
            <a:off x="6960580" y="1662276"/>
            <a:ext cx="233801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noProof="0" dirty="0" err="1">
                <a:solidFill>
                  <a:srgbClr val="7AAC21"/>
                </a:solidFill>
              </a:rPr>
              <a:t>Methylorange</a:t>
            </a:r>
            <a:endParaRPr lang="en-US" noProof="0" dirty="0">
              <a:solidFill>
                <a:srgbClr val="7AAC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64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0A4ED-F0F6-C93B-B059-DA32F39DE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01EC45DB-E003-7673-8B42-45FD93284378}"/>
              </a:ext>
            </a:extLst>
          </p:cNvPr>
          <p:cNvSpPr txBox="1"/>
          <p:nvPr/>
        </p:nvSpPr>
        <p:spPr>
          <a:xfrm>
            <a:off x="176" y="563469"/>
            <a:ext cx="16258822" cy="708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1" b="1" noProof="0" dirty="0">
                <a:solidFill>
                  <a:schemeClr val="bg1"/>
                </a:solidFill>
              </a:rPr>
              <a:t>The Bouguer-Beer-Lambert approximation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EA27995-8B56-997F-0C3F-1E00C0FB5D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0" t="1671"/>
          <a:stretch>
            <a:fillRect/>
          </a:stretch>
        </p:blipFill>
        <p:spPr>
          <a:xfrm>
            <a:off x="35999" y="2495916"/>
            <a:ext cx="16158484" cy="423711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9BC1C7EC-FB52-D50F-BC00-65F302D9162A}"/>
              </a:ext>
            </a:extLst>
          </p:cNvPr>
          <p:cNvSpPr txBox="1"/>
          <p:nvPr/>
        </p:nvSpPr>
        <p:spPr>
          <a:xfrm>
            <a:off x="6638815" y="1662276"/>
            <a:ext cx="285892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noProof="0" dirty="0">
                <a:solidFill>
                  <a:srgbClr val="7AAC21"/>
                </a:solidFill>
              </a:rPr>
              <a:t>Benzene-Toluene</a:t>
            </a:r>
          </a:p>
        </p:txBody>
      </p:sp>
    </p:spTree>
    <p:extLst>
      <p:ext uri="{BB962C8B-B14F-4D97-AF65-F5344CB8AC3E}">
        <p14:creationId xmlns:p14="http://schemas.microsoft.com/office/powerpoint/2010/main" val="120092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EB6E8-7B5D-A3D3-409B-CB69926A0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1DB48B8-4CA1-82DA-59BB-E7CEF2700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39" y="2439550"/>
            <a:ext cx="16192800" cy="424907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6407D035-D78A-FC06-C7E5-34E126761B9C}"/>
              </a:ext>
            </a:extLst>
          </p:cNvPr>
          <p:cNvSpPr txBox="1"/>
          <p:nvPr/>
        </p:nvSpPr>
        <p:spPr>
          <a:xfrm>
            <a:off x="176" y="563469"/>
            <a:ext cx="16258822" cy="708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1" b="1" noProof="0" dirty="0">
                <a:solidFill>
                  <a:schemeClr val="bg1"/>
                </a:solidFill>
              </a:rPr>
              <a:t>The Bouguer-Beer-Lambert approximation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B4A4931-51CC-ABEB-D536-E14938CFF682}"/>
              </a:ext>
            </a:extLst>
          </p:cNvPr>
          <p:cNvSpPr txBox="1"/>
          <p:nvPr/>
        </p:nvSpPr>
        <p:spPr>
          <a:xfrm>
            <a:off x="6638815" y="1662276"/>
            <a:ext cx="362996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noProof="0" dirty="0">
                <a:solidFill>
                  <a:srgbClr val="7AAC21"/>
                </a:solidFill>
              </a:rPr>
              <a:t>Benzene-Cyclohexane</a:t>
            </a:r>
          </a:p>
        </p:txBody>
      </p:sp>
    </p:spTree>
    <p:extLst>
      <p:ext uri="{BB962C8B-B14F-4D97-AF65-F5344CB8AC3E}">
        <p14:creationId xmlns:p14="http://schemas.microsoft.com/office/powerpoint/2010/main" val="229831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3413F-95BB-FF41-9A17-78AC8403F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6E130F21-F25B-D43A-7B38-EA92C3430C5B}"/>
              </a:ext>
            </a:extLst>
          </p:cNvPr>
          <p:cNvSpPr txBox="1"/>
          <p:nvPr/>
        </p:nvSpPr>
        <p:spPr>
          <a:xfrm>
            <a:off x="176" y="563469"/>
            <a:ext cx="16258822" cy="708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1" b="1" noProof="0" dirty="0">
                <a:solidFill>
                  <a:schemeClr val="bg1"/>
                </a:solidFill>
              </a:rPr>
              <a:t>The Bouguer-Beer-Lambert approximation</a:t>
            </a:r>
          </a:p>
        </p:txBody>
      </p:sp>
      <p:pic>
        <p:nvPicPr>
          <p:cNvPr id="3" name="Aufzeichnung 2026-09-10 142100">
            <a:hlinkClick r:id="" action="ppaction://media"/>
            <a:extLst>
              <a:ext uri="{FF2B5EF4-FFF2-40B4-BE49-F238E27FC236}">
                <a16:creationId xmlns:a16="http://schemas.microsoft.com/office/drawing/2014/main" id="{FDF87CE6-473D-72FC-B7F1-31FAC6A61B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086559"/>
            <a:ext cx="16259175" cy="646588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C1D982C-EF97-7BB7-3E31-7350D86D487D}"/>
              </a:ext>
            </a:extLst>
          </p:cNvPr>
          <p:cNvSpPr txBox="1"/>
          <p:nvPr/>
        </p:nvSpPr>
        <p:spPr>
          <a:xfrm>
            <a:off x="6638815" y="1662276"/>
            <a:ext cx="235744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noProof="0" dirty="0">
                <a:solidFill>
                  <a:srgbClr val="7AAC21"/>
                </a:solidFill>
              </a:rPr>
              <a:t>ɛ-caprolactam</a:t>
            </a:r>
          </a:p>
        </p:txBody>
      </p:sp>
    </p:spTree>
    <p:extLst>
      <p:ext uri="{BB962C8B-B14F-4D97-AF65-F5344CB8AC3E}">
        <p14:creationId xmlns:p14="http://schemas.microsoft.com/office/powerpoint/2010/main" val="326274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0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655C6-35DC-7A2D-C04C-243FA017D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7E209A63-7E23-A0F4-5819-0061C1AECD22}"/>
              </a:ext>
            </a:extLst>
          </p:cNvPr>
          <p:cNvSpPr txBox="1"/>
          <p:nvPr/>
        </p:nvSpPr>
        <p:spPr>
          <a:xfrm>
            <a:off x="176" y="563469"/>
            <a:ext cx="16258822" cy="708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1" b="1" noProof="0" dirty="0">
                <a:solidFill>
                  <a:schemeClr val="bg1"/>
                </a:solidFill>
              </a:rPr>
              <a:t>The other/forgotten/better half of Beer’s law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93F8CE37-1A0B-DA26-DA89-6B75B1AE79A1}"/>
              </a:ext>
            </a:extLst>
          </p:cNvPr>
          <p:cNvGrpSpPr/>
          <p:nvPr/>
        </p:nvGrpSpPr>
        <p:grpSpPr>
          <a:xfrm>
            <a:off x="11369947" y="2603784"/>
            <a:ext cx="6123962" cy="2927752"/>
            <a:chOff x="7254131" y="3057426"/>
            <a:chExt cx="6123962" cy="2927752"/>
          </a:xfrm>
        </p:grpSpPr>
        <p:pic>
          <p:nvPicPr>
            <p:cNvPr id="4" name="Grafik 3" descr="Reifemessung mit dem Refraktometer">
              <a:extLst>
                <a:ext uri="{FF2B5EF4-FFF2-40B4-BE49-F238E27FC236}">
                  <a16:creationId xmlns:a16="http://schemas.microsoft.com/office/drawing/2014/main" id="{6C9C471B-2472-02D7-53BD-1952CA18E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54131" y="3057426"/>
              <a:ext cx="3486385" cy="2614789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795655D2-DAD5-E076-FFD9-381029D59570}"/>
                </a:ext>
              </a:extLst>
            </p:cNvPr>
            <p:cNvSpPr txBox="1"/>
            <p:nvPr/>
          </p:nvSpPr>
          <p:spPr>
            <a:xfrm>
              <a:off x="7254131" y="5738957"/>
              <a:ext cx="6123962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noProof="0" dirty="0">
                  <a:solidFill>
                    <a:schemeClr val="bg1"/>
                  </a:solidFill>
                </a:rPr>
                <a:t>https://www.weingut-fuchs.de/bildergalerie/refraktometer.php</a:t>
              </a: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6F90C024-ABF8-28B3-5C30-81C6413EB7BD}"/>
              </a:ext>
            </a:extLst>
          </p:cNvPr>
          <p:cNvGrpSpPr/>
          <p:nvPr/>
        </p:nvGrpSpPr>
        <p:grpSpPr>
          <a:xfrm>
            <a:off x="276687" y="1764482"/>
            <a:ext cx="7726025" cy="2303178"/>
            <a:chOff x="276687" y="1764482"/>
            <a:chExt cx="7726025" cy="2303178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49766A24-6FBB-7230-048A-A0CAF9F45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0715" y="1764482"/>
              <a:ext cx="7721997" cy="1816193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43FD9459-2EAE-B635-CB9C-B094D6556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6687" y="3775545"/>
              <a:ext cx="6820251" cy="292115"/>
            </a:xfrm>
            <a:prstGeom prst="rect">
              <a:avLst/>
            </a:prstGeom>
          </p:spPr>
        </p:pic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E827DA78-4775-AA21-8AF5-A5C7FA0A8E7E}"/>
              </a:ext>
            </a:extLst>
          </p:cNvPr>
          <p:cNvGrpSpPr/>
          <p:nvPr/>
        </p:nvGrpSpPr>
        <p:grpSpPr>
          <a:xfrm>
            <a:off x="276687" y="5700144"/>
            <a:ext cx="10331981" cy="2545058"/>
            <a:chOff x="276687" y="4517110"/>
            <a:chExt cx="10331981" cy="2545058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EF916C7B-FBE1-50F3-B7A8-D9F902377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6687" y="4517110"/>
              <a:ext cx="10331981" cy="2095608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C22CD2F-0C14-A862-83E1-F56E82637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4456" y="6827206"/>
              <a:ext cx="3606985" cy="234962"/>
            </a:xfrm>
            <a:prstGeom prst="rect">
              <a:avLst/>
            </a:prstGeom>
          </p:spPr>
        </p:pic>
      </p:grpSp>
      <p:sp>
        <p:nvSpPr>
          <p:cNvPr id="14" name="Textfeld 13">
            <a:extLst>
              <a:ext uri="{FF2B5EF4-FFF2-40B4-BE49-F238E27FC236}">
                <a16:creationId xmlns:a16="http://schemas.microsoft.com/office/drawing/2014/main" id="{FD44A22F-EFA2-F3F5-892D-62032B2A679A}"/>
              </a:ext>
            </a:extLst>
          </p:cNvPr>
          <p:cNvSpPr txBox="1"/>
          <p:nvPr/>
        </p:nvSpPr>
        <p:spPr>
          <a:xfrm>
            <a:off x="11564967" y="6009284"/>
            <a:ext cx="3096344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noProof="0">
                <a:solidFill>
                  <a:schemeClr val="bg1"/>
                </a:solidFill>
              </a:rPr>
              <a:t>No additional measurement necessary!!!</a:t>
            </a:r>
          </a:p>
        </p:txBody>
      </p:sp>
    </p:spTree>
    <p:extLst>
      <p:ext uri="{BB962C8B-B14F-4D97-AF65-F5344CB8AC3E}">
        <p14:creationId xmlns:p14="http://schemas.microsoft.com/office/powerpoint/2010/main" val="31973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8FCA-29B1-4B08-BFA1-47EABEE87E6F}" type="datetime1">
              <a:rPr lang="en-US" noProof="0" smtClean="0"/>
              <a:t>11.09.2026</a:t>
            </a:fld>
            <a:endParaRPr lang="en-US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89FA-DA6C-4545-8AAD-865B407E9764}" type="slidenum">
              <a:rPr lang="en-US" noProof="0" smtClean="0"/>
              <a:t>8</a:t>
            </a:fld>
            <a:endParaRPr lang="en-US" noProof="0" dirty="0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1724654B-85FD-4E80-9907-DC1F6658A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343" y="751259"/>
            <a:ext cx="14833600" cy="492443"/>
          </a:xfrm>
        </p:spPr>
        <p:txBody>
          <a:bodyPr/>
          <a:lstStyle/>
          <a:p>
            <a:r>
              <a:rPr lang="en-US" sz="320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your kind attention!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28A519B-DF6D-4509-918D-CE982F87A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62591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noProof="0" dirty="0"/>
          </a:p>
        </p:txBody>
      </p:sp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54A3650D-35BF-4AED-AECA-84D671F511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1866900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79600" imgH="444500" progId="Equation.DSMT4">
                  <p:embed/>
                </p:oleObj>
              </mc:Choice>
              <mc:Fallback>
                <p:oleObj name="Equation" r:id="rId3" imgW="1879600" imgH="444500" progId="Equation.DSMT4">
                  <p:embed/>
                  <p:pic>
                    <p:nvPicPr>
                      <p:cNvPr id="6" name="Objekt 5">
                        <a:extLst>
                          <a:ext uri="{FF2B5EF4-FFF2-40B4-BE49-F238E27FC236}">
                            <a16:creationId xmlns:a16="http://schemas.microsoft.com/office/drawing/2014/main" id="{54A3650D-35BF-4AED-AECA-84D671F511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866900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itel 1">
            <a:extLst>
              <a:ext uri="{FF2B5EF4-FFF2-40B4-BE49-F238E27FC236}">
                <a16:creationId xmlns:a16="http://schemas.microsoft.com/office/drawing/2014/main" id="{202C5C2E-D6AD-43B5-9D1A-17912499090F}"/>
              </a:ext>
            </a:extLst>
          </p:cNvPr>
          <p:cNvSpPr txBox="1">
            <a:spLocks/>
          </p:cNvSpPr>
          <p:nvPr/>
        </p:nvSpPr>
        <p:spPr>
          <a:xfrm>
            <a:off x="592588" y="3051036"/>
            <a:ext cx="14833600" cy="246221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625895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  <a:p>
            <a:endParaRPr lang="en-US" sz="2000" b="0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Susanne Pahlow</a:t>
            </a:r>
          </a:p>
          <a:p>
            <a:r>
              <a:rPr lang="en-US" sz="2000" b="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Oleksiy Ilchenko</a:t>
            </a:r>
          </a:p>
          <a:p>
            <a:r>
              <a:rPr lang="en-US" sz="2000" b="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Andrii Kutsyk</a:t>
            </a:r>
          </a:p>
          <a:p>
            <a:r>
              <a:rPr lang="en-US" sz="2000" b="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Alicja Dabrowska</a:t>
            </a:r>
          </a:p>
          <a:p>
            <a:r>
              <a:rPr lang="en-US" sz="2000" b="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Andreas </a:t>
            </a:r>
            <a:r>
              <a:rPr lang="en-US" sz="2000" b="0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Schwaighofer</a:t>
            </a:r>
            <a:endParaRPr lang="en-US" sz="2000" b="0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Prof. Dr. Bernhard Lendl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FB34823-91F9-4363-818F-2DACAB4E0E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995" y="6793906"/>
            <a:ext cx="2587809" cy="14616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4B994330-27FB-C114-E7AA-0349DF2174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9227" y="1764482"/>
            <a:ext cx="4072975" cy="613782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10AC593-AC52-6FC0-2E36-71D24FF3D9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7779" y="1764482"/>
            <a:ext cx="4092000" cy="613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05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theme/theme1.xml><?xml version="1.0" encoding="utf-8"?>
<a:theme xmlns:a="http://schemas.openxmlformats.org/drawingml/2006/main" name="IPHT PPT-Template 16:9 - Grau">
  <a:themeElements>
    <a:clrScheme name="ipht">
      <a:dk1>
        <a:sysClr val="windowText" lastClr="000000"/>
      </a:dk1>
      <a:lt1>
        <a:sysClr val="window" lastClr="FFFFFF"/>
      </a:lt1>
      <a:dk2>
        <a:srgbClr val="16346E"/>
      </a:dk2>
      <a:lt2>
        <a:srgbClr val="EEECE1"/>
      </a:lt2>
      <a:accent1>
        <a:srgbClr val="16346E"/>
      </a:accent1>
      <a:accent2>
        <a:srgbClr val="A2BF2B"/>
      </a:accent2>
      <a:accent3>
        <a:srgbClr val="4F8816"/>
      </a:accent3>
      <a:accent4>
        <a:srgbClr val="FF750D"/>
      </a:accent4>
      <a:accent5>
        <a:srgbClr val="C00000"/>
      </a:accent5>
      <a:accent6>
        <a:srgbClr val="00B0F0"/>
      </a:accent6>
      <a:hlink>
        <a:srgbClr val="A2BF2B"/>
      </a:hlink>
      <a:folHlink>
        <a:srgbClr val="A2BF2B"/>
      </a:folHlink>
    </a:clrScheme>
    <a:fontScheme name="IPH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 w="3175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sz="1600" dirty="0" err="1">
            <a:solidFill>
              <a:prstClr val="black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Office PowerPoint</Application>
  <PresentationFormat>Benutzerdefiniert</PresentationFormat>
  <Paragraphs>27</Paragraphs>
  <Slides>8</Slides>
  <Notes>1</Notes>
  <HiddenSlides>0</HiddenSlides>
  <MMClips>1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Arial</vt:lpstr>
      <vt:lpstr>Calibri</vt:lpstr>
      <vt:lpstr>Cambria Math</vt:lpstr>
      <vt:lpstr>Wingdings</vt:lpstr>
      <vt:lpstr>Wingdings 3</vt:lpstr>
      <vt:lpstr>IPHT PPT-Template 16:9 - Grau</vt:lpstr>
      <vt:lpstr>Equation</vt:lpstr>
      <vt:lpstr>Why the Peak Is Not Enough: Univariate Calibration Beyond the Beer–Lambert Approximation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Thank you for your kind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IPHT PPT-Template 16:9</dc:title>
  <dc:creator>united communications GmbH</dc:creator>
  <cp:keywords>Optimiert für PowerPoint 2010 PC</cp:keywords>
  <cp:lastModifiedBy>Thomas Mayerhöfer // Leibniz-IPHT</cp:lastModifiedBy>
  <cp:revision>859</cp:revision>
  <dcterms:created xsi:type="dcterms:W3CDTF">2014-09-16T09:03:31Z</dcterms:created>
  <dcterms:modified xsi:type="dcterms:W3CDTF">2026-09-11T13:28:44Z</dcterms:modified>
  <cp:category>Optimiert für PowerPoint 2011 MAC</cp:category>
</cp:coreProperties>
</file>