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PF BeauSans Pro" panose="02000800000000020004" charset="0"/>
      <p:bold r:id="rId19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2FA"/>
    <a:srgbClr val="E8F0F8"/>
    <a:srgbClr val="DCE8F4"/>
    <a:srgbClr val="E9F8E4"/>
    <a:srgbClr val="A3C2E1"/>
    <a:srgbClr val="F8E4F6"/>
    <a:srgbClr val="E4BDFF"/>
    <a:srgbClr val="E4C9FF"/>
    <a:srgbClr val="491343"/>
    <a:srgbClr val="FFF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15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Srajer Gajdosik" userId="6666606e-bb19-4911-9ea4-eab5ab3d0bf4" providerId="ADAL" clId="{D6CBE343-BBD1-4393-BC52-421D866F7225}"/>
    <pc:docChg chg="undo custSel delSld modSld">
      <pc:chgData name="Martina Srajer Gajdosik" userId="6666606e-bb19-4911-9ea4-eab5ab3d0bf4" providerId="ADAL" clId="{D6CBE343-BBD1-4393-BC52-421D866F7225}" dt="2026-09-11T13:02:10.734" v="744"/>
      <pc:docMkLst>
        <pc:docMk/>
      </pc:docMkLst>
      <pc:sldChg chg="del">
        <pc:chgData name="Martina Srajer Gajdosik" userId="6666606e-bb19-4911-9ea4-eab5ab3d0bf4" providerId="ADAL" clId="{D6CBE343-BBD1-4393-BC52-421D866F7225}" dt="2026-09-11T12:49:54.783" v="740" actId="2696"/>
        <pc:sldMkLst>
          <pc:docMk/>
          <pc:sldMk cId="243962632" sldId="256"/>
        </pc:sldMkLst>
      </pc:sldChg>
      <pc:sldChg chg="del">
        <pc:chgData name="Martina Srajer Gajdosik" userId="6666606e-bb19-4911-9ea4-eab5ab3d0bf4" providerId="ADAL" clId="{D6CBE343-BBD1-4393-BC52-421D866F7225}" dt="2026-09-11T12:49:53.640" v="739" actId="2696"/>
        <pc:sldMkLst>
          <pc:docMk/>
          <pc:sldMk cId="4279662543" sldId="287"/>
        </pc:sldMkLst>
      </pc:sldChg>
      <pc:sldChg chg="modSp setBg">
        <pc:chgData name="Martina Srajer Gajdosik" userId="6666606e-bb19-4911-9ea4-eab5ab3d0bf4" providerId="ADAL" clId="{D6CBE343-BBD1-4393-BC52-421D866F7225}" dt="2026-09-08T16:18:17.061" v="60" actId="1036"/>
        <pc:sldMkLst>
          <pc:docMk/>
          <pc:sldMk cId="3355045517" sldId="288"/>
        </pc:sldMkLst>
        <pc:spChg chg="mod">
          <ac:chgData name="Martina Srajer Gajdosik" userId="6666606e-bb19-4911-9ea4-eab5ab3d0bf4" providerId="ADAL" clId="{D6CBE343-BBD1-4393-BC52-421D866F7225}" dt="2026-09-08T16:08:06.789" v="35" actId="207"/>
          <ac:spMkLst>
            <pc:docMk/>
            <pc:sldMk cId="3355045517" sldId="288"/>
            <ac:spMk id="4" creationId="{C3439C26-5568-BE06-7EE7-36EA4BC5E645}"/>
          </ac:spMkLst>
        </pc:spChg>
        <pc:spChg chg="mod">
          <ac:chgData name="Martina Srajer Gajdosik" userId="6666606e-bb19-4911-9ea4-eab5ab3d0bf4" providerId="ADAL" clId="{D6CBE343-BBD1-4393-BC52-421D866F7225}" dt="2026-09-08T16:15:10.353" v="53" actId="14838"/>
          <ac:spMkLst>
            <pc:docMk/>
            <pc:sldMk cId="3355045517" sldId="288"/>
            <ac:spMk id="5" creationId="{9882EDD9-BC4B-8B1B-7397-6287C5B19DA0}"/>
          </ac:spMkLst>
        </pc:spChg>
        <pc:spChg chg="mod">
          <ac:chgData name="Martina Srajer Gajdosik" userId="6666606e-bb19-4911-9ea4-eab5ab3d0bf4" providerId="ADAL" clId="{D6CBE343-BBD1-4393-BC52-421D866F7225}" dt="2026-09-08T16:08:35.553" v="37" actId="207"/>
          <ac:spMkLst>
            <pc:docMk/>
            <pc:sldMk cId="3355045517" sldId="288"/>
            <ac:spMk id="6" creationId="{F805163C-4208-4EF2-A4BC-9554DE18179C}"/>
          </ac:spMkLst>
        </pc:spChg>
        <pc:graphicFrameChg chg="mod">
          <ac:chgData name="Martina Srajer Gajdosik" userId="6666606e-bb19-4911-9ea4-eab5ab3d0bf4" providerId="ADAL" clId="{D6CBE343-BBD1-4393-BC52-421D866F7225}" dt="2026-09-08T16:18:09.520" v="59" actId="1076"/>
          <ac:graphicFrameMkLst>
            <pc:docMk/>
            <pc:sldMk cId="3355045517" sldId="288"/>
            <ac:graphicFrameMk id="40" creationId="{87303067-685B-2FAF-B480-F2354A046FD5}"/>
          </ac:graphicFrameMkLst>
        </pc:graphicFrameChg>
        <pc:graphicFrameChg chg="mod">
          <ac:chgData name="Martina Srajer Gajdosik" userId="6666606e-bb19-4911-9ea4-eab5ab3d0bf4" providerId="ADAL" clId="{D6CBE343-BBD1-4393-BC52-421D866F7225}" dt="2026-09-08T16:18:09.520" v="59" actId="1076"/>
          <ac:graphicFrameMkLst>
            <pc:docMk/>
            <pc:sldMk cId="3355045517" sldId="288"/>
            <ac:graphicFrameMk id="44" creationId="{4751F1C8-5F54-9BB8-D928-DF025BF83D1B}"/>
          </ac:graphicFrameMkLst>
        </pc:graphicFrameChg>
        <pc:graphicFrameChg chg="mod">
          <ac:chgData name="Martina Srajer Gajdosik" userId="6666606e-bb19-4911-9ea4-eab5ab3d0bf4" providerId="ADAL" clId="{D6CBE343-BBD1-4393-BC52-421D866F7225}" dt="2026-09-08T16:18:17.061" v="60" actId="1036"/>
          <ac:graphicFrameMkLst>
            <pc:docMk/>
            <pc:sldMk cId="3355045517" sldId="288"/>
            <ac:graphicFrameMk id="46" creationId="{CA227813-9B45-3F7D-2B2A-B4C6A8C2A081}"/>
          </ac:graphicFrameMkLst>
        </pc:graphicFrameChg>
        <pc:graphicFrameChg chg="mod">
          <ac:chgData name="Martina Srajer Gajdosik" userId="6666606e-bb19-4911-9ea4-eab5ab3d0bf4" providerId="ADAL" clId="{D6CBE343-BBD1-4393-BC52-421D866F7225}" dt="2026-09-08T16:18:09.520" v="59" actId="1076"/>
          <ac:graphicFrameMkLst>
            <pc:docMk/>
            <pc:sldMk cId="3355045517" sldId="288"/>
            <ac:graphicFrameMk id="48" creationId="{AE3981C1-ED72-7A48-D57F-4104B91463D8}"/>
          </ac:graphicFrameMkLst>
        </pc:graphicFrameChg>
      </pc:sldChg>
      <pc:sldChg chg="addSp delSp modSp">
        <pc:chgData name="Martina Srajer Gajdosik" userId="6666606e-bb19-4911-9ea4-eab5ab3d0bf4" providerId="ADAL" clId="{D6CBE343-BBD1-4393-BC52-421D866F7225}" dt="2026-09-11T11:58:33.957" v="439" actId="1037"/>
        <pc:sldMkLst>
          <pc:docMk/>
          <pc:sldMk cId="3882071417" sldId="289"/>
        </pc:sldMkLst>
        <pc:spChg chg="add del mod">
          <ac:chgData name="Martina Srajer Gajdosik" userId="6666606e-bb19-4911-9ea4-eab5ab3d0bf4" providerId="ADAL" clId="{D6CBE343-BBD1-4393-BC52-421D866F7225}" dt="2026-09-11T11:22:33.269" v="241" actId="478"/>
          <ac:spMkLst>
            <pc:docMk/>
            <pc:sldMk cId="3882071417" sldId="289"/>
            <ac:spMk id="2" creationId="{FABFA5D6-DD97-4454-BC64-5D668FD21598}"/>
          </ac:spMkLst>
        </pc:spChg>
        <pc:spChg chg="add del">
          <ac:chgData name="Martina Srajer Gajdosik" userId="6666606e-bb19-4911-9ea4-eab5ab3d0bf4" providerId="ADAL" clId="{D6CBE343-BBD1-4393-BC52-421D866F7225}" dt="2026-09-11T10:43:15.372" v="85"/>
          <ac:spMkLst>
            <pc:docMk/>
            <pc:sldMk cId="3882071417" sldId="289"/>
            <ac:spMk id="6" creationId="{5A4A5947-9C82-421B-A6B8-0E4191C18ED2}"/>
          </ac:spMkLst>
        </pc:spChg>
        <pc:spChg chg="add del mod">
          <ac:chgData name="Martina Srajer Gajdosik" userId="6666606e-bb19-4911-9ea4-eab5ab3d0bf4" providerId="ADAL" clId="{D6CBE343-BBD1-4393-BC52-421D866F7225}" dt="2026-09-11T11:24:00.685" v="268" actId="478"/>
          <ac:spMkLst>
            <pc:docMk/>
            <pc:sldMk cId="3882071417" sldId="289"/>
            <ac:spMk id="9" creationId="{A89B48EF-3289-4D61-B749-23BCED58A80A}"/>
          </ac:spMkLst>
        </pc:spChg>
        <pc:spChg chg="add del">
          <ac:chgData name="Martina Srajer Gajdosik" userId="6666606e-bb19-4911-9ea4-eab5ab3d0bf4" providerId="ADAL" clId="{D6CBE343-BBD1-4393-BC52-421D866F7225}" dt="2026-09-11T10:48:01.844" v="126"/>
          <ac:spMkLst>
            <pc:docMk/>
            <pc:sldMk cId="3882071417" sldId="289"/>
            <ac:spMk id="10" creationId="{F1007E1B-D6EB-424A-9722-21598E86717A}"/>
          </ac:spMkLst>
        </pc:spChg>
        <pc:spChg chg="add mod">
          <ac:chgData name="Martina Srajer Gajdosik" userId="6666606e-bb19-4911-9ea4-eab5ab3d0bf4" providerId="ADAL" clId="{D6CBE343-BBD1-4393-BC52-421D866F7225}" dt="2026-09-11T11:55:14.589" v="360"/>
          <ac:spMkLst>
            <pc:docMk/>
            <pc:sldMk cId="3882071417" sldId="289"/>
            <ac:spMk id="12" creationId="{4C4223CB-485D-4B0E-91ED-212078E70D22}"/>
          </ac:spMkLst>
        </pc:spChg>
        <pc:spChg chg="add del mod">
          <ac:chgData name="Martina Srajer Gajdosik" userId="6666606e-bb19-4911-9ea4-eab5ab3d0bf4" providerId="ADAL" clId="{D6CBE343-BBD1-4393-BC52-421D866F7225}" dt="2026-09-11T11:40:15.555" v="308" actId="478"/>
          <ac:spMkLst>
            <pc:docMk/>
            <pc:sldMk cId="3882071417" sldId="289"/>
            <ac:spMk id="13" creationId="{E0EEF592-EF03-459D-809A-16108C35FABE}"/>
          </ac:spMkLst>
        </pc:spChg>
        <pc:spChg chg="add mod">
          <ac:chgData name="Martina Srajer Gajdosik" userId="6666606e-bb19-4911-9ea4-eab5ab3d0bf4" providerId="ADAL" clId="{D6CBE343-BBD1-4393-BC52-421D866F7225}" dt="2026-09-11T11:58:33.957" v="439" actId="1037"/>
          <ac:spMkLst>
            <pc:docMk/>
            <pc:sldMk cId="3882071417" sldId="289"/>
            <ac:spMk id="15" creationId="{48E6853A-80B4-4048-8F96-DF3850CE4ED7}"/>
          </ac:spMkLst>
        </pc:spChg>
        <pc:spChg chg="add mod">
          <ac:chgData name="Martina Srajer Gajdosik" userId="6666606e-bb19-4911-9ea4-eab5ab3d0bf4" providerId="ADAL" clId="{D6CBE343-BBD1-4393-BC52-421D866F7225}" dt="2026-09-11T11:56:36.174" v="391" actId="14100"/>
          <ac:spMkLst>
            <pc:docMk/>
            <pc:sldMk cId="3882071417" sldId="289"/>
            <ac:spMk id="16" creationId="{E3AB7034-4197-4776-8770-89B910207606}"/>
          </ac:spMkLst>
        </pc:spChg>
        <pc:spChg chg="add mod">
          <ac:chgData name="Martina Srajer Gajdosik" userId="6666606e-bb19-4911-9ea4-eab5ab3d0bf4" providerId="ADAL" clId="{D6CBE343-BBD1-4393-BC52-421D866F7225}" dt="2026-09-11T11:57:20.607" v="422" actId="113"/>
          <ac:spMkLst>
            <pc:docMk/>
            <pc:sldMk cId="3882071417" sldId="289"/>
            <ac:spMk id="17" creationId="{EEDEEEA5-38AC-4903-98FB-A0ADE5981E34}"/>
          </ac:spMkLst>
        </pc:spChg>
        <pc:graphicFrameChg chg="add del mod ord">
          <ac:chgData name="Martina Srajer Gajdosik" userId="6666606e-bb19-4911-9ea4-eab5ab3d0bf4" providerId="ADAL" clId="{D6CBE343-BBD1-4393-BC52-421D866F7225}" dt="2026-09-11T11:56:18.972" v="388" actId="1038"/>
          <ac:graphicFrameMkLst>
            <pc:docMk/>
            <pc:sldMk cId="3882071417" sldId="289"/>
            <ac:graphicFrameMk id="14" creationId="{045F2443-2477-4BF9-8831-FB5D7463BA0B}"/>
          </ac:graphicFrameMkLst>
        </pc:graphicFrameChg>
        <pc:picChg chg="add del mod">
          <ac:chgData name="Martina Srajer Gajdosik" userId="6666606e-bb19-4911-9ea4-eab5ab3d0bf4" providerId="ADAL" clId="{D6CBE343-BBD1-4393-BC52-421D866F7225}" dt="2026-09-11T10:34:53.683" v="77" actId="478"/>
          <ac:picMkLst>
            <pc:docMk/>
            <pc:sldMk cId="3882071417" sldId="289"/>
            <ac:picMk id="4" creationId="{54D3B77A-0880-4250-89E7-45648CC40AE1}"/>
          </ac:picMkLst>
        </pc:picChg>
        <pc:picChg chg="add mod">
          <ac:chgData name="Martina Srajer Gajdosik" userId="6666606e-bb19-4911-9ea4-eab5ab3d0bf4" providerId="ADAL" clId="{D6CBE343-BBD1-4393-BC52-421D866F7225}" dt="2026-09-11T11:58:26.225" v="436" actId="1038"/>
          <ac:picMkLst>
            <pc:docMk/>
            <pc:sldMk cId="3882071417" sldId="289"/>
            <ac:picMk id="5" creationId="{D638FF61-445C-4AB4-9063-11555119EC98}"/>
          </ac:picMkLst>
        </pc:picChg>
        <pc:picChg chg="add del mod">
          <ac:chgData name="Martina Srajer Gajdosik" userId="6666606e-bb19-4911-9ea4-eab5ab3d0bf4" providerId="ADAL" clId="{D6CBE343-BBD1-4393-BC52-421D866F7225}" dt="2026-09-11T10:47:58.943" v="124" actId="478"/>
          <ac:picMkLst>
            <pc:docMk/>
            <pc:sldMk cId="3882071417" sldId="289"/>
            <ac:picMk id="7" creationId="{C4D5F44A-F0E7-410A-A4CB-8167CE25DE43}"/>
          </ac:picMkLst>
        </pc:picChg>
        <pc:picChg chg="add del mod">
          <ac:chgData name="Martina Srajer Gajdosik" userId="6666606e-bb19-4911-9ea4-eab5ab3d0bf4" providerId="ADAL" clId="{D6CBE343-BBD1-4393-BC52-421D866F7225}" dt="2026-09-11T11:54:17.372" v="347" actId="1076"/>
          <ac:picMkLst>
            <pc:docMk/>
            <pc:sldMk cId="3882071417" sldId="289"/>
            <ac:picMk id="11" creationId="{77E24CFE-70F1-40FA-A506-6609DB97BFE9}"/>
          </ac:picMkLst>
        </pc:picChg>
      </pc:sldChg>
      <pc:sldChg chg="addSp delSp modSp setBg modAnim">
        <pc:chgData name="Martina Srajer Gajdosik" userId="6666606e-bb19-4911-9ea4-eab5ab3d0bf4" providerId="ADAL" clId="{D6CBE343-BBD1-4393-BC52-421D866F7225}" dt="2026-09-11T13:02:10.734" v="744"/>
        <pc:sldMkLst>
          <pc:docMk/>
          <pc:sldMk cId="3234179505" sldId="290"/>
        </pc:sldMkLst>
        <pc:spChg chg="mod">
          <ac:chgData name="Martina Srajer Gajdosik" userId="6666606e-bb19-4911-9ea4-eab5ab3d0bf4" providerId="ADAL" clId="{D6CBE343-BBD1-4393-BC52-421D866F7225}" dt="2026-09-08T16:09:31.072" v="38" actId="207"/>
          <ac:spMkLst>
            <pc:docMk/>
            <pc:sldMk cId="3234179505" sldId="290"/>
            <ac:spMk id="8" creationId="{A7DB3B32-3372-14B3-3F0E-883B493B0F58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4" creationId="{F5F4B95F-1857-4A5F-840A-1D14B957B0DC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5" creationId="{B3105A76-CED3-4DDA-8327-DEA09B6F3BAF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6" creationId="{5F493AB2-219D-4C46-9B2C-FCC0460028AE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7" creationId="{8D70F890-80D1-468A-A3E5-2B12080CA229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8" creationId="{3C8CE9FC-7483-4849-8B1E-0A78640244C6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9" creationId="{48A01E30-1CFF-4ED3-B713-A57193AE0214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40" creationId="{188B59CF-0699-4279-844C-8AB015AC511C}"/>
          </ac:spMkLst>
        </pc:spChg>
        <pc:spChg chg="add mod">
          <ac:chgData name="Martina Srajer Gajdosik" userId="6666606e-bb19-4911-9ea4-eab5ab3d0bf4" providerId="ADAL" clId="{D6CBE343-BBD1-4393-BC52-421D866F7225}" dt="2026-09-11T12:29:34.917" v="677" actId="1076"/>
          <ac:spMkLst>
            <pc:docMk/>
            <pc:sldMk cId="3234179505" sldId="290"/>
            <ac:spMk id="43" creationId="{3E6EF357-37F6-4781-BF55-5952E9AC7193}"/>
          </ac:spMkLst>
        </pc:sp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2" creationId="{C62228FB-87C2-4AFC-87FA-1FF915651ED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3" creationId="{61CE095D-2585-413F-8186-4DA062CECC6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4" creationId="{FE964202-D1BF-4CE9-946F-8D7D078EED4E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5" creationId="{A97ED05F-88FD-4FE2-840F-ED3B8517E3A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6" creationId="{699EC754-5DB1-40D8-BEB6-5481A4EAFF1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7" creationId="{D7819CF0-0775-4B66-9AEA-63E570FACA1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9" creationId="{52DB776D-07DC-48EE-88C4-749088C9589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0" creationId="{184B27D0-4A48-4EE8-A64D-81DF116CD422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1" creationId="{597D2699-EB70-4897-BB27-8499A7C5828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2" creationId="{2B08D963-0904-49F0-BB83-B66BCCBF60F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3" creationId="{3047E0F7-BF8A-40F7-A638-983BEA65A22D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4" creationId="{404EAF77-0E61-442C-A751-7C7D080ED34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5" creationId="{6B1162F4-C68A-44BE-9142-2F83D46CCC1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6" creationId="{51D9079B-6343-4D0A-9B22-83F6B22C21A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7" creationId="{0E9DAE9F-6D77-4913-BA10-C51702FCA7E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8" creationId="{3F497988-547B-4BA7-9562-C4D8DCCD900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9" creationId="{FB7E54E5-53EF-4EAA-BD4D-D652882EF73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0" creationId="{43A2721D-6BBC-44F5-AD62-6C9250C82F70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1" creationId="{063B5FB4-428E-430C-B417-06796490A0CD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2" creationId="{E9B39186-9C31-428C-87B6-CA67AE8A850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3" creationId="{BE526755-FB09-4A54-8C99-EC3FF94039A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4" creationId="{A00E723D-B2D1-4243-9C90-81708099AA03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0:53:28.168" v="167"/>
          <ac:graphicFrameMkLst>
            <pc:docMk/>
            <pc:sldMk cId="3234179505" sldId="290"/>
            <ac:graphicFrameMk id="25" creationId="{FD4DAAE7-EDB6-437C-836A-0AA1181B1F6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27" creationId="{95BAA657-4EF3-4ABB-850E-4208148C3700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28" creationId="{A18205F3-54B2-4A5D-8B78-B06D44223C1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29" creationId="{BCFBF5B8-09CD-4E24-B8F1-CF350C5BD89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30" creationId="{A122D3AC-8FE5-4439-87F9-40ABAE7A836E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31" creationId="{94D233BD-286D-47BC-93A3-E7ED8CED281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32" creationId="{793A9AB3-9507-49BE-9060-C3AD95EE9679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0:59:15.011" v="195" actId="478"/>
          <ac:graphicFrameMkLst>
            <pc:docMk/>
            <pc:sldMk cId="3234179505" sldId="290"/>
            <ac:graphicFrameMk id="33" creationId="{4A64E5A7-2069-4273-8DCE-DCF723C317A2}"/>
          </ac:graphicFrameMkLst>
        </pc:graphicFrameChg>
        <pc:picChg chg="add del">
          <ac:chgData name="Martina Srajer Gajdosik" userId="6666606e-bb19-4911-9ea4-eab5ab3d0bf4" providerId="ADAL" clId="{D6CBE343-BBD1-4393-BC52-421D866F7225}" dt="2026-09-11T10:53:36.766" v="169" actId="478"/>
          <ac:picMkLst>
            <pc:docMk/>
            <pc:sldMk cId="3234179505" sldId="290"/>
            <ac:picMk id="26" creationId="{F2542C4C-B8FF-464A-9553-A720A368276D}"/>
          </ac:picMkLst>
        </pc:picChg>
        <pc:picChg chg="add mod">
          <ac:chgData name="Martina Srajer Gajdosik" userId="6666606e-bb19-4911-9ea4-eab5ab3d0bf4" providerId="ADAL" clId="{D6CBE343-BBD1-4393-BC52-421D866F7225}" dt="2026-09-11T12:29:47.968" v="684" actId="14861"/>
          <ac:picMkLst>
            <pc:docMk/>
            <pc:sldMk cId="3234179505" sldId="290"/>
            <ac:picMk id="42" creationId="{D66795B7-B433-47E6-AD25-92C236C29697}"/>
          </ac:picMkLst>
        </pc:picChg>
      </pc:sldChg>
      <pc:sldChg chg="addSp delSp modSp setBg delAnim modAnim">
        <pc:chgData name="Martina Srajer Gajdosik" userId="6666606e-bb19-4911-9ea4-eab5ab3d0bf4" providerId="ADAL" clId="{D6CBE343-BBD1-4393-BC52-421D866F7225}" dt="2026-09-11T12:18:17.095" v="626" actId="692"/>
        <pc:sldMkLst>
          <pc:docMk/>
          <pc:sldMk cId="1291298690" sldId="291"/>
        </pc:sldMkLst>
        <pc:spChg chg="add del mod">
          <ac:chgData name="Martina Srajer Gajdosik" userId="6666606e-bb19-4911-9ea4-eab5ab3d0bf4" providerId="ADAL" clId="{D6CBE343-BBD1-4393-BC52-421D866F7225}" dt="2026-09-11T12:10:13.534" v="502" actId="478"/>
          <ac:spMkLst>
            <pc:docMk/>
            <pc:sldMk cId="1291298690" sldId="291"/>
            <ac:spMk id="4" creationId="{BDB99258-0881-4588-B410-E36995847C62}"/>
          </ac:spMkLst>
        </pc:spChg>
        <pc:spChg chg="add del mod">
          <ac:chgData name="Martina Srajer Gajdosik" userId="6666606e-bb19-4911-9ea4-eab5ab3d0bf4" providerId="ADAL" clId="{D6CBE343-BBD1-4393-BC52-421D866F7225}" dt="2026-09-11T12:10:15.344" v="503" actId="478"/>
          <ac:spMkLst>
            <pc:docMk/>
            <pc:sldMk cId="1291298690" sldId="291"/>
            <ac:spMk id="5" creationId="{CFED363A-1BD4-4D89-A265-6E25136E51D1}"/>
          </ac:spMkLst>
        </pc:spChg>
        <pc:spChg chg="add mod">
          <ac:chgData name="Martina Srajer Gajdosik" userId="6666606e-bb19-4911-9ea4-eab5ab3d0bf4" providerId="ADAL" clId="{D6CBE343-BBD1-4393-BC52-421D866F7225}" dt="2026-09-11T12:16:22.052" v="606" actId="1038"/>
          <ac:spMkLst>
            <pc:docMk/>
            <pc:sldMk cId="1291298690" sldId="291"/>
            <ac:spMk id="6" creationId="{B264B7AC-FA75-4FA4-8775-B8C3556287AA}"/>
          </ac:spMkLst>
        </pc:spChg>
        <pc:spChg chg="mod">
          <ac:chgData name="Martina Srajer Gajdosik" userId="6666606e-bb19-4911-9ea4-eab5ab3d0bf4" providerId="ADAL" clId="{D6CBE343-BBD1-4393-BC52-421D866F7225}" dt="2026-09-08T16:13:37.759" v="43" actId="207"/>
          <ac:spMkLst>
            <pc:docMk/>
            <pc:sldMk cId="1291298690" sldId="291"/>
            <ac:spMk id="8" creationId="{DF4043DD-F7BE-828E-B46D-08E22FFF75BC}"/>
          </ac:spMkLst>
        </pc:spChg>
        <pc:spChg chg="add del mod">
          <ac:chgData name="Martina Srajer Gajdosik" userId="6666606e-bb19-4911-9ea4-eab5ab3d0bf4" providerId="ADAL" clId="{D6CBE343-BBD1-4393-BC52-421D866F7225}" dt="2026-09-11T12:10:19.814" v="505" actId="478"/>
          <ac:spMkLst>
            <pc:docMk/>
            <pc:sldMk cId="1291298690" sldId="291"/>
            <ac:spMk id="12" creationId="{02923029-BE10-4B1B-91BF-B40E77E8C37A}"/>
          </ac:spMkLst>
        </pc:spChg>
        <pc:spChg chg="add del">
          <ac:chgData name="Martina Srajer Gajdosik" userId="6666606e-bb19-4911-9ea4-eab5ab3d0bf4" providerId="ADAL" clId="{D6CBE343-BBD1-4393-BC52-421D866F7225}" dt="2026-09-11T12:14:44.102" v="543"/>
          <ac:spMkLst>
            <pc:docMk/>
            <pc:sldMk cId="1291298690" sldId="291"/>
            <ac:spMk id="42" creationId="{CB4391CE-2C64-472A-955A-F187FAAA4FAC}"/>
          </ac:spMkLst>
        </pc:spChg>
        <pc:spChg chg="add mod">
          <ac:chgData name="Martina Srajer Gajdosik" userId="6666606e-bb19-4911-9ea4-eab5ab3d0bf4" providerId="ADAL" clId="{D6CBE343-BBD1-4393-BC52-421D866F7225}" dt="2026-09-11T12:17:45.618" v="621" actId="1076"/>
          <ac:spMkLst>
            <pc:docMk/>
            <pc:sldMk cId="1291298690" sldId="291"/>
            <ac:spMk id="53" creationId="{6EC8853C-9D99-4714-B1D6-89082AB22E23}"/>
          </ac:spMkLst>
        </pc:spChg>
        <pc:graphicFrameChg chg="add del mod">
          <ac:chgData name="Martina Srajer Gajdosik" userId="6666606e-bb19-4911-9ea4-eab5ab3d0bf4" providerId="ADAL" clId="{D6CBE343-BBD1-4393-BC52-421D866F7225}" dt="2026-09-11T12:10:38.565" v="506" actId="478"/>
          <ac:graphicFrameMkLst>
            <pc:docMk/>
            <pc:sldMk cId="1291298690" sldId="291"/>
            <ac:graphicFrameMk id="3" creationId="{1BF5BB64-963D-4B94-9B42-E8D55D6CD42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5" creationId="{51294231-06F4-4B1D-8CFD-E56323ECD51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6" creationId="{3FC1C4B2-C2FF-4AE6-BF92-95C10C2C51A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7" creationId="{1A5D8E83-2DD8-43B2-8330-5E23F99CDA4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8" creationId="{5D3D8160-1972-4061-AD7C-94C2E7D4F95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9" creationId="{5088FC9F-FA54-40B8-88AB-0A4EF98522C8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20" creationId="{038F9E49-19B2-4E07-B0D0-EA5572021AEF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2:11:02.573" v="518"/>
          <ac:graphicFrameMkLst>
            <pc:docMk/>
            <pc:sldMk cId="1291298690" sldId="291"/>
            <ac:graphicFrameMk id="21" creationId="{F3990F71-9088-496D-B3F2-DD481224C425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2" creationId="{236610FB-D447-40A8-A11C-2FE7144A8B92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3" creationId="{BC0875CF-BAFC-4B4C-AEA7-518175161D0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4" creationId="{C206CA05-46E1-4829-A13A-45717059137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5" creationId="{5B509C71-1369-496C-B009-ADE987C1808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6" creationId="{F93A72E1-7763-42A4-BDC8-05150E9B08C9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7" creationId="{7D2DF840-F220-422A-A128-5590CCC87D60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2:12:23.786" v="530" actId="478"/>
          <ac:graphicFrameMkLst>
            <pc:docMk/>
            <pc:sldMk cId="1291298690" sldId="291"/>
            <ac:graphicFrameMk id="28" creationId="{8E3D22FB-3CE1-4BFC-A915-56691D0E454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29" creationId="{7411D248-34A6-482F-A0C3-137D36FEF24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0" creationId="{F0E926A0-C3EE-47A1-BBB6-A3B910296D2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1" creationId="{B97B138D-31C0-4659-AD3A-6703E989401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2" creationId="{75B36F5E-114E-4302-B91F-EA92BDCB8D59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3" creationId="{BFACB9BB-CE86-46E2-A74E-DE6598489F4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4" creationId="{021EEBAD-2435-4C58-BCFE-B71AFA1BEED4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2:14:34.967" v="539" actId="478"/>
          <ac:graphicFrameMkLst>
            <pc:docMk/>
            <pc:sldMk cId="1291298690" sldId="291"/>
            <ac:graphicFrameMk id="35" creationId="{132558EF-EA86-49FE-96B1-356E63CE9BA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6" creationId="{033C2D5C-C129-4211-9CBE-C2C90392F135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7" creationId="{6517B1F6-5D7C-425F-9DDC-39CFAC117FB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8" creationId="{12C37EF5-4F0D-4C56-9A21-41E4A1EA5AC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9" creationId="{D9EE6B52-5F34-4E76-8132-59431BE262F0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40" creationId="{C052BACA-8356-45E0-A308-8A10AA558FF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41" creationId="{31C650C6-BCC1-456F-BACC-5790046A93F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3" creationId="{24A50965-ED35-409C-BE68-737DBBA7E582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4" creationId="{AF5711A1-7C52-4903-9347-E9EA4444F88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5" creationId="{02467244-CDCF-4F3B-807E-62FDD65C60A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6" creationId="{1CAC0662-C7E7-4CDB-9460-D567A282D4B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7" creationId="{DB05469E-87FD-4E1A-A4CC-D93B9B594781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8" creationId="{3E5E193A-42BB-4F57-A3B4-05ECD507843F}"/>
          </ac:graphicFrameMkLst>
        </pc:graphicFrameChg>
        <pc:picChg chg="add del mod">
          <ac:chgData name="Martina Srajer Gajdosik" userId="6666606e-bb19-4911-9ea4-eab5ab3d0bf4" providerId="ADAL" clId="{D6CBE343-BBD1-4393-BC52-421D866F7225}" dt="2026-09-11T11:39:35.636" v="300" actId="931"/>
          <ac:picMkLst>
            <pc:docMk/>
            <pc:sldMk cId="1291298690" sldId="291"/>
            <ac:picMk id="7" creationId="{E6D38C02-1F1D-419B-B824-2BFC740EDD51}"/>
          </ac:picMkLst>
        </pc:picChg>
        <pc:picChg chg="add del mod ord">
          <ac:chgData name="Martina Srajer Gajdosik" userId="6666606e-bb19-4911-9ea4-eab5ab3d0bf4" providerId="ADAL" clId="{D6CBE343-BBD1-4393-BC52-421D866F7225}" dt="2026-09-11T12:06:53.756" v="492" actId="478"/>
          <ac:picMkLst>
            <pc:docMk/>
            <pc:sldMk cId="1291298690" sldId="291"/>
            <ac:picMk id="10" creationId="{91671AE3-B69D-4B13-972E-B264784C47FF}"/>
          </ac:picMkLst>
        </pc:picChg>
        <pc:picChg chg="add del mod">
          <ac:chgData name="Martina Srajer Gajdosik" userId="6666606e-bb19-4911-9ea4-eab5ab3d0bf4" providerId="ADAL" clId="{D6CBE343-BBD1-4393-BC52-421D866F7225}" dt="2026-09-11T12:10:17.571" v="504" actId="478"/>
          <ac:picMkLst>
            <pc:docMk/>
            <pc:sldMk cId="1291298690" sldId="291"/>
            <ac:picMk id="11" creationId="{286D9321-0D4D-48F7-B14D-05069DA9C79A}"/>
          </ac:picMkLst>
        </pc:picChg>
        <pc:picChg chg="add del mod">
          <ac:chgData name="Martina Srajer Gajdosik" userId="6666606e-bb19-4911-9ea4-eab5ab3d0bf4" providerId="ADAL" clId="{D6CBE343-BBD1-4393-BC52-421D866F7225}" dt="2026-09-11T12:15:53.751" v="560" actId="478"/>
          <ac:picMkLst>
            <pc:docMk/>
            <pc:sldMk cId="1291298690" sldId="291"/>
            <ac:picMk id="13" creationId="{91DD5EB8-C36E-4F22-8A1C-21F88497C1EA}"/>
          </ac:picMkLst>
        </pc:picChg>
        <pc:picChg chg="add del mod">
          <ac:chgData name="Martina Srajer Gajdosik" userId="6666606e-bb19-4911-9ea4-eab5ab3d0bf4" providerId="ADAL" clId="{D6CBE343-BBD1-4393-BC52-421D866F7225}" dt="2026-09-11T12:15:53.751" v="560" actId="478"/>
          <ac:picMkLst>
            <pc:docMk/>
            <pc:sldMk cId="1291298690" sldId="291"/>
            <ac:picMk id="14" creationId="{B4F28D2E-5B7E-4616-922D-675E4682CF31}"/>
          </ac:picMkLst>
        </pc:picChg>
        <pc:picChg chg="add del mod">
          <ac:chgData name="Martina Srajer Gajdosik" userId="6666606e-bb19-4911-9ea4-eab5ab3d0bf4" providerId="ADAL" clId="{D6CBE343-BBD1-4393-BC52-421D866F7225}" dt="2026-09-11T12:15:33.612" v="553" actId="478"/>
          <ac:picMkLst>
            <pc:docMk/>
            <pc:sldMk cId="1291298690" sldId="291"/>
            <ac:picMk id="49" creationId="{42EE19F5-0839-4227-933E-9C185CBD81E0}"/>
          </ac:picMkLst>
        </pc:picChg>
        <pc:picChg chg="add mod">
          <ac:chgData name="Martina Srajer Gajdosik" userId="6666606e-bb19-4911-9ea4-eab5ab3d0bf4" providerId="ADAL" clId="{D6CBE343-BBD1-4393-BC52-421D866F7225}" dt="2026-09-11T12:18:07.469" v="624" actId="692"/>
          <ac:picMkLst>
            <pc:docMk/>
            <pc:sldMk cId="1291298690" sldId="291"/>
            <ac:picMk id="50" creationId="{8C020783-FBDA-41C0-BAA6-A288B29603E6}"/>
          </ac:picMkLst>
        </pc:picChg>
        <pc:picChg chg="add mod">
          <ac:chgData name="Martina Srajer Gajdosik" userId="6666606e-bb19-4911-9ea4-eab5ab3d0bf4" providerId="ADAL" clId="{D6CBE343-BBD1-4393-BC52-421D866F7225}" dt="2026-09-11T12:18:17.095" v="626" actId="692"/>
          <ac:picMkLst>
            <pc:docMk/>
            <pc:sldMk cId="1291298690" sldId="291"/>
            <ac:picMk id="52" creationId="{F238FC1F-D685-4D98-BEF6-13E91C8B7510}"/>
          </ac:picMkLst>
        </pc:picChg>
      </pc:sldChg>
      <pc:sldChg chg="addSp delSp modSp setBg">
        <pc:chgData name="Martina Srajer Gajdosik" userId="6666606e-bb19-4911-9ea4-eab5ab3d0bf4" providerId="ADAL" clId="{D6CBE343-BBD1-4393-BC52-421D866F7225}" dt="2026-09-11T12:49:29.039" v="738" actId="1076"/>
        <pc:sldMkLst>
          <pc:docMk/>
          <pc:sldMk cId="1890793623" sldId="292"/>
        </pc:sldMkLst>
        <pc:spChg chg="add mod">
          <ac:chgData name="Martina Srajer Gajdosik" userId="6666606e-bb19-4911-9ea4-eab5ab3d0bf4" providerId="ADAL" clId="{D6CBE343-BBD1-4393-BC52-421D866F7225}" dt="2026-09-11T12:48:33.564" v="715"/>
          <ac:spMkLst>
            <pc:docMk/>
            <pc:sldMk cId="1890793623" sldId="292"/>
            <ac:spMk id="2" creationId="{8BAF4223-293D-464D-92A4-F89F8B54FABE}"/>
          </ac:spMkLst>
        </pc:spChg>
        <pc:spChg chg="add mod">
          <ac:chgData name="Martina Srajer Gajdosik" userId="6666606e-bb19-4911-9ea4-eab5ab3d0bf4" providerId="ADAL" clId="{D6CBE343-BBD1-4393-BC52-421D866F7225}" dt="2026-09-11T12:49:19.385" v="733" actId="1076"/>
          <ac:spMkLst>
            <pc:docMk/>
            <pc:sldMk cId="1890793623" sldId="292"/>
            <ac:spMk id="3" creationId="{F3173910-5B77-4A45-9F63-36B862C05DA2}"/>
          </ac:spMkLst>
        </pc:spChg>
        <pc:spChg chg="add mod">
          <ac:chgData name="Martina Srajer Gajdosik" userId="6666606e-bb19-4911-9ea4-eab5ab3d0bf4" providerId="ADAL" clId="{D6CBE343-BBD1-4393-BC52-421D866F7225}" dt="2026-09-11T12:49:09.858" v="730" actId="14100"/>
          <ac:spMkLst>
            <pc:docMk/>
            <pc:sldMk cId="1890793623" sldId="292"/>
            <ac:spMk id="7" creationId="{138304CA-7C2B-4428-A742-3004A12E2CF8}"/>
          </ac:spMkLst>
        </pc:spChg>
        <pc:spChg chg="mod">
          <ac:chgData name="Martina Srajer Gajdosik" userId="6666606e-bb19-4911-9ea4-eab5ab3d0bf4" providerId="ADAL" clId="{D6CBE343-BBD1-4393-BC52-421D866F7225}" dt="2026-09-08T16:13:11.963" v="41" actId="207"/>
          <ac:spMkLst>
            <pc:docMk/>
            <pc:sldMk cId="1890793623" sldId="292"/>
            <ac:spMk id="8" creationId="{36A7FFAE-660F-43B8-EC28-059AF3EF26C7}"/>
          </ac:spMkLst>
        </pc:spChg>
        <pc:picChg chg="add mod">
          <ac:chgData name="Martina Srajer Gajdosik" userId="6666606e-bb19-4911-9ea4-eab5ab3d0bf4" providerId="ADAL" clId="{D6CBE343-BBD1-4393-BC52-421D866F7225}" dt="2026-09-11T12:49:29.039" v="738" actId="1076"/>
          <ac:picMkLst>
            <pc:docMk/>
            <pc:sldMk cId="1890793623" sldId="292"/>
            <ac:picMk id="4" creationId="{330D2915-AD0A-4D6F-BBF0-F6980FF5579C}"/>
          </ac:picMkLst>
        </pc:picChg>
        <pc:picChg chg="add del">
          <ac:chgData name="Martina Srajer Gajdosik" userId="6666606e-bb19-4911-9ea4-eab5ab3d0bf4" providerId="ADAL" clId="{D6CBE343-BBD1-4393-BC52-421D866F7225}" dt="2026-09-11T12:47:25.487" v="707" actId="478"/>
          <ac:picMkLst>
            <pc:docMk/>
            <pc:sldMk cId="1890793623" sldId="292"/>
            <ac:picMk id="5" creationId="{B4D8AC44-18E2-4A38-8D61-68D1D72A5CB3}"/>
          </ac:picMkLst>
        </pc:picChg>
        <pc:picChg chg="add mod ord">
          <ac:chgData name="Martina Srajer Gajdosik" userId="6666606e-bb19-4911-9ea4-eab5ab3d0bf4" providerId="ADAL" clId="{D6CBE343-BBD1-4393-BC52-421D866F7225}" dt="2026-09-11T12:49:13.721" v="732" actId="1076"/>
          <ac:picMkLst>
            <pc:docMk/>
            <pc:sldMk cId="1890793623" sldId="292"/>
            <ac:picMk id="6" creationId="{9124C682-3615-46C1-8684-1F94044E51AC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0719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0.png"/><Relationship Id="rId5" Type="http://schemas.openxmlformats.org/officeDocument/2006/relationships/image" Target="../media/image30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6000" b="-5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12" y="254912"/>
            <a:ext cx="12195712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cap="all">
                <a:solidFill>
                  <a:srgbClr val="491343"/>
                </a:solidFill>
                <a:effectLst>
                  <a:outerShdw blurRad="38100" dist="38100" dir="2700000" algn="tl">
                    <a:srgbClr val="F8E4F6">
                      <a:alpha val="43000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Synthesis and cholinesterase inhibitory evaluation of novel</a:t>
            </a:r>
          </a:p>
          <a:p>
            <a:pPr algn="ctr"/>
            <a:r>
              <a:rPr lang="en-US" sz="2200" b="1" cap="all">
                <a:solidFill>
                  <a:srgbClr val="491343"/>
                </a:solidFill>
                <a:effectLst>
                  <a:outerShdw blurRad="38100" dist="38100" dir="2700000" algn="tl">
                    <a:srgbClr val="F8E4F6">
                      <a:alpha val="43000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aryl derivatives of 2-(1H-imidazol-1-yl)acetic acid</a:t>
            </a:r>
            <a:endParaRPr lang="en-US" sz="2200" b="1" cap="all" dirty="0">
              <a:solidFill>
                <a:srgbClr val="491343"/>
              </a:solidFill>
              <a:effectLst>
                <a:outerShdw blurRad="38100" dist="38100" dir="2700000" algn="tl">
                  <a:srgbClr val="F8E4F6">
                    <a:alpha val="43000"/>
                  </a:srgbClr>
                </a:outerShdw>
              </a:effectLst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655"/>
            <a:ext cx="1219200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>
                <a:solidFill>
                  <a:schemeClr val="bg1"/>
                </a:solidFill>
                <a:latin typeface="Arial Narrow" panose="020B0606020202030204" pitchFamily="34" charset="0"/>
              </a:rPr>
              <a:t>Martina Šrajer Gajdošik</a:t>
            </a:r>
            <a:r>
              <a:rPr lang="en-US" sz="1400" b="1" u="sng" baseline="3000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400" b="1">
                <a:solidFill>
                  <a:schemeClr val="bg1"/>
                </a:solidFill>
                <a:latin typeface="Arial Narrow" panose="020B0606020202030204" pitchFamily="34" charset="0"/>
              </a:rPr>
              <a:t>, Andrea Dandić</a:t>
            </a:r>
            <a:r>
              <a:rPr lang="en-US" sz="1400" b="1" baseline="3000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400" b="1">
                <a:solidFill>
                  <a:schemeClr val="bg1"/>
                </a:solidFill>
                <a:latin typeface="Arial Narrow" panose="020B0606020202030204" pitchFamily="34" charset="0"/>
              </a:rPr>
              <a:t>, Marija Paurević</a:t>
            </a:r>
            <a:r>
              <a:rPr lang="en-US" sz="1400" b="1" baseline="3000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400" b="1">
                <a:solidFill>
                  <a:schemeClr val="bg1"/>
                </a:solidFill>
                <a:latin typeface="Arial Narrow" panose="020B0606020202030204" pitchFamily="34" charset="0"/>
              </a:rPr>
              <a:t>, Domagoj Šubarić</a:t>
            </a:r>
            <a:r>
              <a:rPr lang="en-US" sz="1400" b="1" baseline="3000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r>
              <a:rPr lang="en-US" sz="1400" b="1">
                <a:solidFill>
                  <a:schemeClr val="bg1"/>
                </a:solidFill>
                <a:latin typeface="Arial Narrow" panose="020B0606020202030204" pitchFamily="34" charset="0"/>
              </a:rPr>
              <a:t>, Maja Karnaš Babić</a:t>
            </a:r>
            <a:r>
              <a:rPr lang="en-US" sz="1400" b="1" baseline="3000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r>
              <a:rPr lang="en-US" sz="1400" b="1">
                <a:solidFill>
                  <a:schemeClr val="bg1"/>
                </a:solidFill>
                <a:latin typeface="Arial Narrow" panose="020B0606020202030204" pitchFamily="34" charset="0"/>
              </a:rPr>
              <a:t>, Vesna Rastija</a:t>
            </a:r>
            <a:r>
              <a:rPr lang="en-US" sz="1400" b="1" baseline="30000">
                <a:solidFill>
                  <a:schemeClr val="bg1"/>
                </a:solidFill>
                <a:latin typeface="Arial Narrow" panose="020B0606020202030204" pitchFamily="34" charset="0"/>
              </a:rPr>
              <a:t>2 </a:t>
            </a:r>
          </a:p>
          <a:p>
            <a:pPr algn="ctr"/>
            <a:r>
              <a:rPr lang="en-US" sz="1300" baseline="3000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1 </a:t>
            </a:r>
            <a:r>
              <a:rPr lang="en-US" sz="130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Department of Chemistry, Josip Juraj Strossmayer University of Osijek, Cara Hadrijana 8/A, 31000 Osijek, Croatia</a:t>
            </a:r>
          </a:p>
          <a:p>
            <a:pPr algn="ctr"/>
            <a:r>
              <a:rPr lang="en-US" sz="1300" baseline="3000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30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Faculty of Agrobiotechnical Sciences Osijek, Vladimira Preloga 1, 31000 Osijek, Croatia</a:t>
            </a:r>
          </a:p>
          <a:p>
            <a:pPr algn="ctr"/>
            <a:endParaRPr lang="en-US" sz="14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19496166"/>
                  </p:ext>
                </p:extLst>
              </p:nvPr>
            </p:nvGraphicFramePr>
            <p:xfrm>
              <a:off x="641927" y="1581779"/>
              <a:ext cx="5179008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179008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1927" y="1581779"/>
                <a:ext cx="5179008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0523729"/>
                  </p:ext>
                </p:extLst>
              </p:nvPr>
            </p:nvGraphicFramePr>
            <p:xfrm>
              <a:off x="6110495" y="1595511"/>
              <a:ext cx="5448247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448247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10495" y="1595511"/>
                <a:ext cx="5448247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6181758"/>
                  </p:ext>
                </p:extLst>
              </p:nvPr>
            </p:nvGraphicFramePr>
            <p:xfrm>
              <a:off x="641927" y="4283511"/>
              <a:ext cx="5179008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179008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927" y="4283511"/>
                <a:ext cx="5179008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74548487"/>
                  </p:ext>
                </p:extLst>
              </p:nvPr>
            </p:nvGraphicFramePr>
            <p:xfrm>
              <a:off x="6110495" y="4300621"/>
              <a:ext cx="5448247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448247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10495" y="4300621"/>
                <a:ext cx="5448247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38FF61-445C-4AB4-9063-11555119E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331" y="4310259"/>
            <a:ext cx="5987509" cy="1975406"/>
          </a:xfrm>
          <a:prstGeom prst="rect">
            <a:avLst/>
          </a:prstGeom>
          <a:ln w="15875">
            <a:solidFill>
              <a:schemeClr val="accent1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E24CFE-70F1-40FA-A506-6609DB97B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88" y="502555"/>
            <a:ext cx="4989119" cy="332607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4223CB-485D-4B0E-91ED-212078E70D22}"/>
              </a:ext>
            </a:extLst>
          </p:cNvPr>
          <p:cNvSpPr/>
          <p:nvPr/>
        </p:nvSpPr>
        <p:spPr>
          <a:xfrm>
            <a:off x="6004569" y="832254"/>
            <a:ext cx="6078940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2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Imidazole-based heterocycles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widely used in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agrochemical and medicinal chemistry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 biological relevance arises from their ability to interact with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diverse biological targets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 and BuChE inhibition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relevant for pesticide development, pest management and toxicological assessment. </a:t>
            </a:r>
          </a:p>
          <a:p>
            <a:pPr algn="just"/>
            <a:endParaRPr lang="en-US" sz="22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E0EEF592-EF03-459D-809A-16108C35F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E6853A-80B4-4048-8F96-DF3850CE4ED7}"/>
              </a:ext>
            </a:extLst>
          </p:cNvPr>
          <p:cNvSpPr/>
          <p:nvPr/>
        </p:nvSpPr>
        <p:spPr>
          <a:xfrm>
            <a:off x="80498" y="3515807"/>
            <a:ext cx="6245656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Aim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Synthesis of a new series of arylamide derivatives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based on 2-(1H-imidazol-1-yl)acetic acid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 electron-donating and electron-withdrawing substituents to explore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preliminary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structure–activity relationships (SAR)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Evaluate the synthesized compounds as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cholinesterase inhibitors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E3AB7034-4197-4776-8770-89B910207606}"/>
              </a:ext>
            </a:extLst>
          </p:cNvPr>
          <p:cNvSpPr/>
          <p:nvPr/>
        </p:nvSpPr>
        <p:spPr>
          <a:xfrm>
            <a:off x="2397966" y="1591584"/>
            <a:ext cx="1530222" cy="125425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45F2443-2477-4BF9-8831-FB5D7463BA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167584"/>
              </p:ext>
            </p:extLst>
          </p:nvPr>
        </p:nvGraphicFramePr>
        <p:xfrm>
          <a:off x="2575032" y="1750934"/>
          <a:ext cx="10096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S ChemDraw Drawing" r:id="rId5" imgW="1171889" imgH="1003678" progId="ChemDraw.Document.6.0">
                  <p:embed/>
                </p:oleObj>
              </mc:Choice>
              <mc:Fallback>
                <p:oleObj name="CS ChemDraw Drawing" r:id="rId5" imgW="1171889" imgH="1003678" progId="ChemDraw.Document.6.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45F2443-2477-4BF9-8831-FB5D7463BA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5032" y="1750934"/>
                        <a:ext cx="100965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EDEEEA5-38AC-4903-98FB-A0ADE5981E34}"/>
              </a:ext>
            </a:extLst>
          </p:cNvPr>
          <p:cNvSpPr txBox="1"/>
          <p:nvPr/>
        </p:nvSpPr>
        <p:spPr>
          <a:xfrm>
            <a:off x="2959276" y="2252211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R –</a:t>
            </a:r>
            <a:endParaRPr lang="hr-HR" sz="1400"/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F4B95F-1857-4A5F-840A-1D14B957B0DC}"/>
              </a:ext>
            </a:extLst>
          </p:cNvPr>
          <p:cNvSpPr txBox="1"/>
          <p:nvPr/>
        </p:nvSpPr>
        <p:spPr>
          <a:xfrm>
            <a:off x="44579" y="1074927"/>
            <a:ext cx="589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Synthesis 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arylamide derivatives of 2-(1H-imidazol-1-yl)acetic acid via modified Steglich amidation procedure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105A76-CED3-4DDA-8327-DEA09B6F3BAF}"/>
              </a:ext>
            </a:extLst>
          </p:cNvPr>
          <p:cNvSpPr txBox="1"/>
          <p:nvPr/>
        </p:nvSpPr>
        <p:spPr>
          <a:xfrm>
            <a:off x="14454" y="2950184"/>
            <a:ext cx="589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TLC monitoring, Column chromatography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493AB2-219D-4C46-9B2C-FCC0460028AE}"/>
              </a:ext>
            </a:extLst>
          </p:cNvPr>
          <p:cNvSpPr txBox="1"/>
          <p:nvPr/>
        </p:nvSpPr>
        <p:spPr>
          <a:xfrm>
            <a:off x="14454" y="4223704"/>
            <a:ext cx="589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 NMR, </a:t>
            </a:r>
            <a:r>
              <a:rPr lang="en-US" sz="22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NMR Spectroscopy, ESI-MS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70F890-80D1-468A-A3E5-2B12080CA229}"/>
              </a:ext>
            </a:extLst>
          </p:cNvPr>
          <p:cNvSpPr txBox="1"/>
          <p:nvPr/>
        </p:nvSpPr>
        <p:spPr>
          <a:xfrm>
            <a:off x="14454" y="5581166"/>
            <a:ext cx="5892800" cy="547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r-HR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hr-HR" sz="2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vitro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BuChE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inhibition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assay</a:t>
            </a:r>
            <a:endParaRPr lang="hr-H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3C8CE9FC-7483-4849-8B1E-0A78640244C6}"/>
              </a:ext>
            </a:extLst>
          </p:cNvPr>
          <p:cNvSpPr/>
          <p:nvPr/>
        </p:nvSpPr>
        <p:spPr>
          <a:xfrm>
            <a:off x="2782247" y="2282172"/>
            <a:ext cx="357214" cy="575736"/>
          </a:xfrm>
          <a:prstGeom prst="downArrow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48A01E30-1CFF-4ED3-B713-A57193AE0214}"/>
              </a:ext>
            </a:extLst>
          </p:cNvPr>
          <p:cNvSpPr/>
          <p:nvPr/>
        </p:nvSpPr>
        <p:spPr>
          <a:xfrm>
            <a:off x="2782247" y="3543612"/>
            <a:ext cx="357214" cy="575736"/>
          </a:xfrm>
          <a:prstGeom prst="downArrow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188B59CF-0699-4279-844C-8AB015AC511C}"/>
              </a:ext>
            </a:extLst>
          </p:cNvPr>
          <p:cNvSpPr/>
          <p:nvPr/>
        </p:nvSpPr>
        <p:spPr>
          <a:xfrm>
            <a:off x="2782247" y="5047585"/>
            <a:ext cx="357214" cy="575736"/>
          </a:xfrm>
          <a:prstGeom prst="downArrow">
            <a:avLst/>
          </a:prstGeom>
          <a:gradFill>
            <a:gsLst>
              <a:gs pos="0">
                <a:srgbClr val="7030A0"/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66795B7-B433-47E6-AD25-92C236C29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687" y="2038143"/>
            <a:ext cx="6435961" cy="3079735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3E6EF357-37F6-4781-BF55-5952E9AC7193}"/>
              </a:ext>
            </a:extLst>
          </p:cNvPr>
          <p:cNvSpPr/>
          <p:nvPr/>
        </p:nvSpPr>
        <p:spPr>
          <a:xfrm>
            <a:off x="5785667" y="513191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hr-HR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 1.</a:t>
            </a:r>
            <a:r>
              <a:rPr lang="hr-HR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Synthetic routes of target compounds </a:t>
            </a:r>
            <a:r>
              <a:rPr lang="hr-HR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2a</a:t>
            </a:r>
            <a:r>
              <a:rPr lang="hr-HR" sz="160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hr-HR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2e</a:t>
            </a:r>
            <a:r>
              <a:rPr lang="hr-HR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Reagents and conditions: a DMAP, anhydrous DCM, EDC × HCl, </a:t>
            </a:r>
            <a:r>
              <a:rPr lang="en-US" sz="1600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°C, 0.5 h,  r.t., overnight.</a:t>
            </a:r>
            <a:endParaRPr lang="hr-HR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2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4B7AC-FA75-4FA4-8775-B8C3556287AA}"/>
              </a:ext>
            </a:extLst>
          </p:cNvPr>
          <p:cNvSpPr txBox="1"/>
          <p:nvPr/>
        </p:nvSpPr>
        <p:spPr>
          <a:xfrm>
            <a:off x="591672" y="701871"/>
            <a:ext cx="8089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 1</a:t>
            </a:r>
            <a:r>
              <a:rPr lang="en-US" sz="1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of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BuChE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inhibition assay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C020783-FBDA-41C0-BAA6-A288B2960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36" y="970775"/>
            <a:ext cx="4790039" cy="5878323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238FC1F-D685-4D98-BEF6-13E91C8B7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10" y="1470685"/>
            <a:ext cx="3229176" cy="3413871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6EC8853C-9D99-4714-B1D6-89082AB22E23}"/>
              </a:ext>
            </a:extLst>
          </p:cNvPr>
          <p:cNvSpPr/>
          <p:nvPr/>
        </p:nvSpPr>
        <p:spPr>
          <a:xfrm>
            <a:off x="6158311" y="4963501"/>
            <a:ext cx="5173077" cy="38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400" b="1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 2. </a:t>
            </a:r>
            <a:r>
              <a:rPr lang="en-US" sz="1400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SAR study for novel arylamide imidazole derivatives </a:t>
            </a:r>
            <a:r>
              <a:rPr lang="en-US" sz="1400" b="1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2a</a:t>
            </a:r>
            <a:r>
              <a:rPr lang="en-US" sz="1400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1400" b="1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2e</a:t>
            </a:r>
            <a:r>
              <a:rPr lang="en-US" sz="1400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r-HR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9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24C682-3615-46C1-8684-1F94044E5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96643">
            <a:off x="1485811" y="2776854"/>
            <a:ext cx="2554896" cy="3725890"/>
          </a:xfrm>
          <a:prstGeom prst="rect">
            <a:avLst/>
          </a:prstGeom>
        </p:spPr>
      </p:pic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49134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73910-5B77-4A45-9F63-36B862C05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725" y="5824461"/>
            <a:ext cx="873771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600" b="1" i="0" u="none" strike="noStrike" cap="none" normalizeH="0" baseline="0" dirty="0">
                <a:ln>
                  <a:noFill/>
                </a:ln>
                <a:solidFill>
                  <a:srgbClr val="13141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</a:t>
            </a:r>
            <a:endParaRPr kumimoji="0" lang="hr-HR" altLang="sr-Latn-R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work was funded by the Croatian Science Foundation under the project number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HRZZ-IP-2024-05-6164 “Innovative Approaches in </a:t>
            </a:r>
            <a:r>
              <a:rPr kumimoji="0" lang="en-GB" altLang="sr-Latn-R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Development </a:t>
            </a: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kumimoji="0" lang="en-GB" altLang="sr-Latn-R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Imidazoles</a:t>
            </a: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Plant Protection”.</a:t>
            </a:r>
            <a:endParaRPr kumimoji="0" lang="hr-HR" altLang="sr-Latn-R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13">
            <a:extLst>
              <a:ext uri="{FF2B5EF4-FFF2-40B4-BE49-F238E27FC236}">
                <a16:creationId xmlns:a16="http://schemas.microsoft.com/office/drawing/2014/main" id="{330D2915-AD0A-4D6F-BBF0-F6980FF55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417" y="5897420"/>
            <a:ext cx="1760858" cy="82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AF4223-293D-464D-92A4-F89F8B54FABE}"/>
              </a:ext>
            </a:extLst>
          </p:cNvPr>
          <p:cNvSpPr/>
          <p:nvPr/>
        </p:nvSpPr>
        <p:spPr>
          <a:xfrm>
            <a:off x="558281" y="873860"/>
            <a:ext cx="11075438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Novel arylamide derivatives of 2-(1H-imidazol-1-yl)acetic acid were synthesized and evaluated for their </a:t>
            </a:r>
            <a:r>
              <a:rPr lang="en-US" sz="2200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vitro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AChE and BuChE inhibitory activity. Among the investigated compounds, 2c exhibited the highest AChE inhibition, while 2e showed slightly lower AChE activity but the highest BuChE inhibition within the series.</a:t>
            </a:r>
          </a:p>
          <a:p>
            <a:pPr algn="just">
              <a:spcAft>
                <a:spcPts val="600"/>
              </a:spcAft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Preliminary structure–activity relationship analysis indicated that the position and nature of phenyl-ring substitution influenced cholinesterase inhibition. In the 2a–2e series, </a:t>
            </a:r>
            <a:r>
              <a:rPr lang="en-US" sz="2200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-substituted derivatives generally showed slightly enhanced activity, suggesting a favorable influence of </a:t>
            </a:r>
            <a:r>
              <a:rPr lang="en-US" sz="2200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substitution on the observed inhibitory profile.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8304CA-7C2B-4428-A742-3004A12E2CF8}"/>
              </a:ext>
            </a:extLst>
          </p:cNvPr>
          <p:cNvSpPr/>
          <p:nvPr/>
        </p:nvSpPr>
        <p:spPr>
          <a:xfrm>
            <a:off x="4758612" y="3819075"/>
            <a:ext cx="687510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Although no highly potent inhibitor was identified, the obtained results provide useful preliminary insights into the relationship between phenyl-ring substitution and cholinesterase inhibition and may serve as a basis for further structural optimization of this imidazole-based scaffold.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4FA04B55879545BD2D3A319F85D19C" ma:contentTypeVersion="18" ma:contentTypeDescription="Stvaranje novog dokumenta." ma:contentTypeScope="" ma:versionID="46b89161ff739100abeb67853370b192">
  <xsd:schema xmlns:xsd="http://www.w3.org/2001/XMLSchema" xmlns:xs="http://www.w3.org/2001/XMLSchema" xmlns:p="http://schemas.microsoft.com/office/2006/metadata/properties" xmlns:ns3="64736924-a5bc-437d-9f03-859e605d2696" xmlns:ns4="1aa68584-6eaf-42a6-971a-1408e8809208" targetNamespace="http://schemas.microsoft.com/office/2006/metadata/properties" ma:root="true" ma:fieldsID="65d8f856940e673d7487192049d13943" ns3:_="" ns4:_="">
    <xsd:import namespace="64736924-a5bc-437d-9f03-859e605d2696"/>
    <xsd:import namespace="1aa68584-6eaf-42a6-971a-1408e880920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736924-a5bc-437d-9f03-859e605d26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68584-6eaf-42a6-971a-1408e8809208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Zajednički se koristi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talji o zajedničkom korištenju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Raspršivanje savjeta za zajedničko korištenj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4736924-a5bc-437d-9f03-859e605d269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DB6FB6-F50F-4163-A95E-CC3E32082B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736924-a5bc-437d-9f03-859e605d2696"/>
    <ds:schemaRef ds:uri="1aa68584-6eaf-42a6-971a-1408e88092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aa68584-6eaf-42a6-971a-1408e8809208"/>
    <ds:schemaRef ds:uri="64736924-a5bc-437d-9f03-859e605d2696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893</TotalTime>
  <Words>447</Words>
  <Application>Microsoft Office PowerPoint</Application>
  <PresentationFormat>Widescreen</PresentationFormat>
  <Paragraphs>37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Wingdings</vt:lpstr>
      <vt:lpstr>Calibri</vt:lpstr>
      <vt:lpstr>PF BeauSans Pro</vt:lpstr>
      <vt:lpstr>Aptos</vt:lpstr>
      <vt:lpstr>Arial Narrow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MŠG</cp:lastModifiedBy>
  <cp:revision>57</cp:revision>
  <dcterms:created xsi:type="dcterms:W3CDTF">2025-07-07T08:04:39Z</dcterms:created>
  <dcterms:modified xsi:type="dcterms:W3CDTF">2026-09-11T13:02:16Z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0x010100B74FA04B55879545BD2D3A319F85D19C</vt:lpwstr>
  </property>
</Properties>
</file>