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0"/>
  </p:notesMasterIdLst>
  <p:sldIdLst>
    <p:sldId id="288" r:id="rId5"/>
    <p:sldId id="289" r:id="rId6"/>
    <p:sldId id="290" r:id="rId7"/>
    <p:sldId id="291" r:id="rId8"/>
    <p:sldId id="292" r:id="rId9"/>
  </p:sldIdLst>
  <p:sldSz cx="12192000" cy="6858000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Arial Narrow" panose="020B0606020202030204" pitchFamily="34" charset="0"/>
      <p:regular r:id="rId15"/>
      <p:bold r:id="rId16"/>
      <p:italic r:id="rId17"/>
      <p:boldItalic r:id="rId18"/>
    </p:embeddedFont>
    <p:embeddedFont>
      <p:font typeface="PF BeauSans Pro" panose="02000800000000020004" charset="0"/>
      <p:bold r:id="rId19"/>
    </p:embeddedFont>
  </p:embeddedFontLst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F8E4"/>
    <a:srgbClr val="FBF1D7"/>
    <a:srgbClr val="FCF9D8"/>
    <a:srgbClr val="F9F4B9"/>
    <a:srgbClr val="491343"/>
    <a:srgbClr val="EAF2FA"/>
    <a:srgbClr val="E8F0F8"/>
    <a:srgbClr val="DCE8F4"/>
    <a:srgbClr val="A3C2E1"/>
    <a:srgbClr val="F8E4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 showGuides="1">
      <p:cViewPr varScale="1">
        <p:scale>
          <a:sx n="106" d="100"/>
          <a:sy n="106" d="100"/>
        </p:scale>
        <p:origin x="65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customXml" Target="../customXml/item2.xml"/><Relationship Id="rId16" Type="http://schemas.openxmlformats.org/officeDocument/2006/relationships/font" Target="fonts/font6.fntdata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1.fntdata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font" Target="fonts/font5.fntdata"/><Relationship Id="rId23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4.fntdata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ina Srajer Gajdosik" userId="6666606e-bb19-4911-9ea4-eab5ab3d0bf4" providerId="ADAL" clId="{D6CBE343-BBD1-4393-BC52-421D866F7225}"/>
    <pc:docChg chg="undo custSel delSld modSld">
      <pc:chgData name="Martina Srajer Gajdosik" userId="6666606e-bb19-4911-9ea4-eab5ab3d0bf4" providerId="ADAL" clId="{D6CBE343-BBD1-4393-BC52-421D866F7225}" dt="2026-09-11T13:02:10.734" v="744"/>
      <pc:docMkLst>
        <pc:docMk/>
      </pc:docMkLst>
      <pc:sldChg chg="del">
        <pc:chgData name="Martina Srajer Gajdosik" userId="6666606e-bb19-4911-9ea4-eab5ab3d0bf4" providerId="ADAL" clId="{D6CBE343-BBD1-4393-BC52-421D866F7225}" dt="2026-09-11T12:49:54.783" v="740" actId="2696"/>
        <pc:sldMkLst>
          <pc:docMk/>
          <pc:sldMk cId="243962632" sldId="256"/>
        </pc:sldMkLst>
      </pc:sldChg>
      <pc:sldChg chg="del">
        <pc:chgData name="Martina Srajer Gajdosik" userId="6666606e-bb19-4911-9ea4-eab5ab3d0bf4" providerId="ADAL" clId="{D6CBE343-BBD1-4393-BC52-421D866F7225}" dt="2026-09-11T12:49:53.640" v="739" actId="2696"/>
        <pc:sldMkLst>
          <pc:docMk/>
          <pc:sldMk cId="4279662543" sldId="287"/>
        </pc:sldMkLst>
      </pc:sldChg>
      <pc:sldChg chg="modSp setBg">
        <pc:chgData name="Martina Srajer Gajdosik" userId="6666606e-bb19-4911-9ea4-eab5ab3d0bf4" providerId="ADAL" clId="{D6CBE343-BBD1-4393-BC52-421D866F7225}" dt="2026-09-08T16:18:17.061" v="60" actId="1036"/>
        <pc:sldMkLst>
          <pc:docMk/>
          <pc:sldMk cId="3355045517" sldId="288"/>
        </pc:sldMkLst>
        <pc:spChg chg="mod">
          <ac:chgData name="Martina Srajer Gajdosik" userId="6666606e-bb19-4911-9ea4-eab5ab3d0bf4" providerId="ADAL" clId="{D6CBE343-BBD1-4393-BC52-421D866F7225}" dt="2026-09-08T16:08:06.789" v="35" actId="207"/>
          <ac:spMkLst>
            <pc:docMk/>
            <pc:sldMk cId="3355045517" sldId="288"/>
            <ac:spMk id="4" creationId="{C3439C26-5568-BE06-7EE7-36EA4BC5E645}"/>
          </ac:spMkLst>
        </pc:spChg>
        <pc:spChg chg="mod">
          <ac:chgData name="Martina Srajer Gajdosik" userId="6666606e-bb19-4911-9ea4-eab5ab3d0bf4" providerId="ADAL" clId="{D6CBE343-BBD1-4393-BC52-421D866F7225}" dt="2026-09-08T16:15:10.353" v="53" actId="14838"/>
          <ac:spMkLst>
            <pc:docMk/>
            <pc:sldMk cId="3355045517" sldId="288"/>
            <ac:spMk id="5" creationId="{9882EDD9-BC4B-8B1B-7397-6287C5B19DA0}"/>
          </ac:spMkLst>
        </pc:spChg>
        <pc:spChg chg="mod">
          <ac:chgData name="Martina Srajer Gajdosik" userId="6666606e-bb19-4911-9ea4-eab5ab3d0bf4" providerId="ADAL" clId="{D6CBE343-BBD1-4393-BC52-421D866F7225}" dt="2026-09-08T16:08:35.553" v="37" actId="207"/>
          <ac:spMkLst>
            <pc:docMk/>
            <pc:sldMk cId="3355045517" sldId="288"/>
            <ac:spMk id="6" creationId="{F805163C-4208-4EF2-A4BC-9554DE18179C}"/>
          </ac:spMkLst>
        </pc:spChg>
        <pc:graphicFrameChg chg="mod">
          <ac:chgData name="Martina Srajer Gajdosik" userId="6666606e-bb19-4911-9ea4-eab5ab3d0bf4" providerId="ADAL" clId="{D6CBE343-BBD1-4393-BC52-421D866F7225}" dt="2026-09-08T16:18:09.520" v="59" actId="1076"/>
          <ac:graphicFrameMkLst>
            <pc:docMk/>
            <pc:sldMk cId="3355045517" sldId="288"/>
            <ac:graphicFrameMk id="40" creationId="{87303067-685B-2FAF-B480-F2354A046FD5}"/>
          </ac:graphicFrameMkLst>
        </pc:graphicFrameChg>
        <pc:graphicFrameChg chg="mod">
          <ac:chgData name="Martina Srajer Gajdosik" userId="6666606e-bb19-4911-9ea4-eab5ab3d0bf4" providerId="ADAL" clId="{D6CBE343-BBD1-4393-BC52-421D866F7225}" dt="2026-09-08T16:18:09.520" v="59" actId="1076"/>
          <ac:graphicFrameMkLst>
            <pc:docMk/>
            <pc:sldMk cId="3355045517" sldId="288"/>
            <ac:graphicFrameMk id="44" creationId="{4751F1C8-5F54-9BB8-D928-DF025BF83D1B}"/>
          </ac:graphicFrameMkLst>
        </pc:graphicFrameChg>
        <pc:graphicFrameChg chg="mod">
          <ac:chgData name="Martina Srajer Gajdosik" userId="6666606e-bb19-4911-9ea4-eab5ab3d0bf4" providerId="ADAL" clId="{D6CBE343-BBD1-4393-BC52-421D866F7225}" dt="2026-09-08T16:18:17.061" v="60" actId="1036"/>
          <ac:graphicFrameMkLst>
            <pc:docMk/>
            <pc:sldMk cId="3355045517" sldId="288"/>
            <ac:graphicFrameMk id="46" creationId="{CA227813-9B45-3F7D-2B2A-B4C6A8C2A081}"/>
          </ac:graphicFrameMkLst>
        </pc:graphicFrameChg>
        <pc:graphicFrameChg chg="mod">
          <ac:chgData name="Martina Srajer Gajdosik" userId="6666606e-bb19-4911-9ea4-eab5ab3d0bf4" providerId="ADAL" clId="{D6CBE343-BBD1-4393-BC52-421D866F7225}" dt="2026-09-08T16:18:09.520" v="59" actId="1076"/>
          <ac:graphicFrameMkLst>
            <pc:docMk/>
            <pc:sldMk cId="3355045517" sldId="288"/>
            <ac:graphicFrameMk id="48" creationId="{AE3981C1-ED72-7A48-D57F-4104B91463D8}"/>
          </ac:graphicFrameMkLst>
        </pc:graphicFrameChg>
      </pc:sldChg>
      <pc:sldChg chg="addSp delSp modSp">
        <pc:chgData name="Martina Srajer Gajdosik" userId="6666606e-bb19-4911-9ea4-eab5ab3d0bf4" providerId="ADAL" clId="{D6CBE343-BBD1-4393-BC52-421D866F7225}" dt="2026-09-11T11:58:33.957" v="439" actId="1037"/>
        <pc:sldMkLst>
          <pc:docMk/>
          <pc:sldMk cId="3882071417" sldId="289"/>
        </pc:sldMkLst>
        <pc:spChg chg="add del mod">
          <ac:chgData name="Martina Srajer Gajdosik" userId="6666606e-bb19-4911-9ea4-eab5ab3d0bf4" providerId="ADAL" clId="{D6CBE343-BBD1-4393-BC52-421D866F7225}" dt="2026-09-11T11:22:33.269" v="241" actId="478"/>
          <ac:spMkLst>
            <pc:docMk/>
            <pc:sldMk cId="3882071417" sldId="289"/>
            <ac:spMk id="2" creationId="{FABFA5D6-DD97-4454-BC64-5D668FD21598}"/>
          </ac:spMkLst>
        </pc:spChg>
        <pc:spChg chg="add del">
          <ac:chgData name="Martina Srajer Gajdosik" userId="6666606e-bb19-4911-9ea4-eab5ab3d0bf4" providerId="ADAL" clId="{D6CBE343-BBD1-4393-BC52-421D866F7225}" dt="2026-09-11T10:43:15.372" v="85"/>
          <ac:spMkLst>
            <pc:docMk/>
            <pc:sldMk cId="3882071417" sldId="289"/>
            <ac:spMk id="6" creationId="{5A4A5947-9C82-421B-A6B8-0E4191C18ED2}"/>
          </ac:spMkLst>
        </pc:spChg>
        <pc:spChg chg="add del mod">
          <ac:chgData name="Martina Srajer Gajdosik" userId="6666606e-bb19-4911-9ea4-eab5ab3d0bf4" providerId="ADAL" clId="{D6CBE343-BBD1-4393-BC52-421D866F7225}" dt="2026-09-11T11:24:00.685" v="268" actId="478"/>
          <ac:spMkLst>
            <pc:docMk/>
            <pc:sldMk cId="3882071417" sldId="289"/>
            <ac:spMk id="9" creationId="{A89B48EF-3289-4D61-B749-23BCED58A80A}"/>
          </ac:spMkLst>
        </pc:spChg>
        <pc:spChg chg="add del">
          <ac:chgData name="Martina Srajer Gajdosik" userId="6666606e-bb19-4911-9ea4-eab5ab3d0bf4" providerId="ADAL" clId="{D6CBE343-BBD1-4393-BC52-421D866F7225}" dt="2026-09-11T10:48:01.844" v="126"/>
          <ac:spMkLst>
            <pc:docMk/>
            <pc:sldMk cId="3882071417" sldId="289"/>
            <ac:spMk id="10" creationId="{F1007E1B-D6EB-424A-9722-21598E86717A}"/>
          </ac:spMkLst>
        </pc:spChg>
        <pc:spChg chg="add mod">
          <ac:chgData name="Martina Srajer Gajdosik" userId="6666606e-bb19-4911-9ea4-eab5ab3d0bf4" providerId="ADAL" clId="{D6CBE343-BBD1-4393-BC52-421D866F7225}" dt="2026-09-11T11:55:14.589" v="360"/>
          <ac:spMkLst>
            <pc:docMk/>
            <pc:sldMk cId="3882071417" sldId="289"/>
            <ac:spMk id="12" creationId="{4C4223CB-485D-4B0E-91ED-212078E70D22}"/>
          </ac:spMkLst>
        </pc:spChg>
        <pc:spChg chg="add del mod">
          <ac:chgData name="Martina Srajer Gajdosik" userId="6666606e-bb19-4911-9ea4-eab5ab3d0bf4" providerId="ADAL" clId="{D6CBE343-BBD1-4393-BC52-421D866F7225}" dt="2026-09-11T11:40:15.555" v="308" actId="478"/>
          <ac:spMkLst>
            <pc:docMk/>
            <pc:sldMk cId="3882071417" sldId="289"/>
            <ac:spMk id="13" creationId="{E0EEF592-EF03-459D-809A-16108C35FABE}"/>
          </ac:spMkLst>
        </pc:spChg>
        <pc:spChg chg="add mod">
          <ac:chgData name="Martina Srajer Gajdosik" userId="6666606e-bb19-4911-9ea4-eab5ab3d0bf4" providerId="ADAL" clId="{D6CBE343-BBD1-4393-BC52-421D866F7225}" dt="2026-09-11T11:58:33.957" v="439" actId="1037"/>
          <ac:spMkLst>
            <pc:docMk/>
            <pc:sldMk cId="3882071417" sldId="289"/>
            <ac:spMk id="15" creationId="{48E6853A-80B4-4048-8F96-DF3850CE4ED7}"/>
          </ac:spMkLst>
        </pc:spChg>
        <pc:spChg chg="add mod">
          <ac:chgData name="Martina Srajer Gajdosik" userId="6666606e-bb19-4911-9ea4-eab5ab3d0bf4" providerId="ADAL" clId="{D6CBE343-BBD1-4393-BC52-421D866F7225}" dt="2026-09-11T11:56:36.174" v="391" actId="14100"/>
          <ac:spMkLst>
            <pc:docMk/>
            <pc:sldMk cId="3882071417" sldId="289"/>
            <ac:spMk id="16" creationId="{E3AB7034-4197-4776-8770-89B910207606}"/>
          </ac:spMkLst>
        </pc:spChg>
        <pc:spChg chg="add mod">
          <ac:chgData name="Martina Srajer Gajdosik" userId="6666606e-bb19-4911-9ea4-eab5ab3d0bf4" providerId="ADAL" clId="{D6CBE343-BBD1-4393-BC52-421D866F7225}" dt="2026-09-11T11:57:20.607" v="422" actId="113"/>
          <ac:spMkLst>
            <pc:docMk/>
            <pc:sldMk cId="3882071417" sldId="289"/>
            <ac:spMk id="17" creationId="{EEDEEEA5-38AC-4903-98FB-A0ADE5981E34}"/>
          </ac:spMkLst>
        </pc:spChg>
        <pc:graphicFrameChg chg="add del mod ord">
          <ac:chgData name="Martina Srajer Gajdosik" userId="6666606e-bb19-4911-9ea4-eab5ab3d0bf4" providerId="ADAL" clId="{D6CBE343-BBD1-4393-BC52-421D866F7225}" dt="2026-09-11T11:56:18.972" v="388" actId="1038"/>
          <ac:graphicFrameMkLst>
            <pc:docMk/>
            <pc:sldMk cId="3882071417" sldId="289"/>
            <ac:graphicFrameMk id="14" creationId="{045F2443-2477-4BF9-8831-FB5D7463BA0B}"/>
          </ac:graphicFrameMkLst>
        </pc:graphicFrameChg>
        <pc:picChg chg="add del mod">
          <ac:chgData name="Martina Srajer Gajdosik" userId="6666606e-bb19-4911-9ea4-eab5ab3d0bf4" providerId="ADAL" clId="{D6CBE343-BBD1-4393-BC52-421D866F7225}" dt="2026-09-11T10:34:53.683" v="77" actId="478"/>
          <ac:picMkLst>
            <pc:docMk/>
            <pc:sldMk cId="3882071417" sldId="289"/>
            <ac:picMk id="4" creationId="{54D3B77A-0880-4250-89E7-45648CC40AE1}"/>
          </ac:picMkLst>
        </pc:picChg>
        <pc:picChg chg="add mod">
          <ac:chgData name="Martina Srajer Gajdosik" userId="6666606e-bb19-4911-9ea4-eab5ab3d0bf4" providerId="ADAL" clId="{D6CBE343-BBD1-4393-BC52-421D866F7225}" dt="2026-09-11T11:58:26.225" v="436" actId="1038"/>
          <ac:picMkLst>
            <pc:docMk/>
            <pc:sldMk cId="3882071417" sldId="289"/>
            <ac:picMk id="5" creationId="{D638FF61-445C-4AB4-9063-11555119EC98}"/>
          </ac:picMkLst>
        </pc:picChg>
        <pc:picChg chg="add del mod">
          <ac:chgData name="Martina Srajer Gajdosik" userId="6666606e-bb19-4911-9ea4-eab5ab3d0bf4" providerId="ADAL" clId="{D6CBE343-BBD1-4393-BC52-421D866F7225}" dt="2026-09-11T10:47:58.943" v="124" actId="478"/>
          <ac:picMkLst>
            <pc:docMk/>
            <pc:sldMk cId="3882071417" sldId="289"/>
            <ac:picMk id="7" creationId="{C4D5F44A-F0E7-410A-A4CB-8167CE25DE43}"/>
          </ac:picMkLst>
        </pc:picChg>
        <pc:picChg chg="add del mod">
          <ac:chgData name="Martina Srajer Gajdosik" userId="6666606e-bb19-4911-9ea4-eab5ab3d0bf4" providerId="ADAL" clId="{D6CBE343-BBD1-4393-BC52-421D866F7225}" dt="2026-09-11T11:54:17.372" v="347" actId="1076"/>
          <ac:picMkLst>
            <pc:docMk/>
            <pc:sldMk cId="3882071417" sldId="289"/>
            <ac:picMk id="11" creationId="{77E24CFE-70F1-40FA-A506-6609DB97BFE9}"/>
          </ac:picMkLst>
        </pc:picChg>
      </pc:sldChg>
      <pc:sldChg chg="addSp delSp modSp setBg modAnim">
        <pc:chgData name="Martina Srajer Gajdosik" userId="6666606e-bb19-4911-9ea4-eab5ab3d0bf4" providerId="ADAL" clId="{D6CBE343-BBD1-4393-BC52-421D866F7225}" dt="2026-09-11T13:02:10.734" v="744"/>
        <pc:sldMkLst>
          <pc:docMk/>
          <pc:sldMk cId="3234179505" sldId="290"/>
        </pc:sldMkLst>
        <pc:spChg chg="mod">
          <ac:chgData name="Martina Srajer Gajdosik" userId="6666606e-bb19-4911-9ea4-eab5ab3d0bf4" providerId="ADAL" clId="{D6CBE343-BBD1-4393-BC52-421D866F7225}" dt="2026-09-08T16:09:31.072" v="38" actId="207"/>
          <ac:spMkLst>
            <pc:docMk/>
            <pc:sldMk cId="3234179505" sldId="290"/>
            <ac:spMk id="8" creationId="{A7DB3B32-3372-14B3-3F0E-883B493B0F58}"/>
          </ac:spMkLst>
        </pc:spChg>
        <pc:spChg chg="add mod">
          <ac:chgData name="Martina Srajer Gajdosik" userId="6666606e-bb19-4911-9ea4-eab5ab3d0bf4" providerId="ADAL" clId="{D6CBE343-BBD1-4393-BC52-421D866F7225}" dt="2026-09-11T12:22:50.022" v="668" actId="1038"/>
          <ac:spMkLst>
            <pc:docMk/>
            <pc:sldMk cId="3234179505" sldId="290"/>
            <ac:spMk id="34" creationId="{F5F4B95F-1857-4A5F-840A-1D14B957B0DC}"/>
          </ac:spMkLst>
        </pc:spChg>
        <pc:spChg chg="add mod">
          <ac:chgData name="Martina Srajer Gajdosik" userId="6666606e-bb19-4911-9ea4-eab5ab3d0bf4" providerId="ADAL" clId="{D6CBE343-BBD1-4393-BC52-421D866F7225}" dt="2026-09-11T12:22:50.022" v="668" actId="1038"/>
          <ac:spMkLst>
            <pc:docMk/>
            <pc:sldMk cId="3234179505" sldId="290"/>
            <ac:spMk id="35" creationId="{B3105A76-CED3-4DDA-8327-DEA09B6F3BAF}"/>
          </ac:spMkLst>
        </pc:spChg>
        <pc:spChg chg="add mod">
          <ac:chgData name="Martina Srajer Gajdosik" userId="6666606e-bb19-4911-9ea4-eab5ab3d0bf4" providerId="ADAL" clId="{D6CBE343-BBD1-4393-BC52-421D866F7225}" dt="2026-09-11T12:22:50.022" v="668" actId="1038"/>
          <ac:spMkLst>
            <pc:docMk/>
            <pc:sldMk cId="3234179505" sldId="290"/>
            <ac:spMk id="36" creationId="{5F493AB2-219D-4C46-9B2C-FCC0460028AE}"/>
          </ac:spMkLst>
        </pc:spChg>
        <pc:spChg chg="add mod">
          <ac:chgData name="Martina Srajer Gajdosik" userId="6666606e-bb19-4911-9ea4-eab5ab3d0bf4" providerId="ADAL" clId="{D6CBE343-BBD1-4393-BC52-421D866F7225}" dt="2026-09-11T12:22:50.022" v="668" actId="1038"/>
          <ac:spMkLst>
            <pc:docMk/>
            <pc:sldMk cId="3234179505" sldId="290"/>
            <ac:spMk id="37" creationId="{8D70F890-80D1-468A-A3E5-2B12080CA229}"/>
          </ac:spMkLst>
        </pc:spChg>
        <pc:spChg chg="add mod">
          <ac:chgData name="Martina Srajer Gajdosik" userId="6666606e-bb19-4911-9ea4-eab5ab3d0bf4" providerId="ADAL" clId="{D6CBE343-BBD1-4393-BC52-421D866F7225}" dt="2026-09-11T12:22:50.022" v="668" actId="1038"/>
          <ac:spMkLst>
            <pc:docMk/>
            <pc:sldMk cId="3234179505" sldId="290"/>
            <ac:spMk id="38" creationId="{3C8CE9FC-7483-4849-8B1E-0A78640244C6}"/>
          </ac:spMkLst>
        </pc:spChg>
        <pc:spChg chg="add mod">
          <ac:chgData name="Martina Srajer Gajdosik" userId="6666606e-bb19-4911-9ea4-eab5ab3d0bf4" providerId="ADAL" clId="{D6CBE343-BBD1-4393-BC52-421D866F7225}" dt="2026-09-11T12:22:50.022" v="668" actId="1038"/>
          <ac:spMkLst>
            <pc:docMk/>
            <pc:sldMk cId="3234179505" sldId="290"/>
            <ac:spMk id="39" creationId="{48A01E30-1CFF-4ED3-B713-A57193AE0214}"/>
          </ac:spMkLst>
        </pc:spChg>
        <pc:spChg chg="add mod">
          <ac:chgData name="Martina Srajer Gajdosik" userId="6666606e-bb19-4911-9ea4-eab5ab3d0bf4" providerId="ADAL" clId="{D6CBE343-BBD1-4393-BC52-421D866F7225}" dt="2026-09-11T12:22:50.022" v="668" actId="1038"/>
          <ac:spMkLst>
            <pc:docMk/>
            <pc:sldMk cId="3234179505" sldId="290"/>
            <ac:spMk id="40" creationId="{188B59CF-0699-4279-844C-8AB015AC511C}"/>
          </ac:spMkLst>
        </pc:spChg>
        <pc:spChg chg="add mod">
          <ac:chgData name="Martina Srajer Gajdosik" userId="6666606e-bb19-4911-9ea4-eab5ab3d0bf4" providerId="ADAL" clId="{D6CBE343-BBD1-4393-BC52-421D866F7225}" dt="2026-09-11T12:29:34.917" v="677" actId="1076"/>
          <ac:spMkLst>
            <pc:docMk/>
            <pc:sldMk cId="3234179505" sldId="290"/>
            <ac:spMk id="43" creationId="{3E6EF357-37F6-4781-BF55-5952E9AC7193}"/>
          </ac:spMkLst>
        </pc:spChg>
        <pc:graphicFrameChg chg="add del">
          <ac:chgData name="Martina Srajer Gajdosik" userId="6666606e-bb19-4911-9ea4-eab5ab3d0bf4" providerId="ADAL" clId="{D6CBE343-BBD1-4393-BC52-421D866F7225}" dt="2026-09-11T10:53:01.332" v="163"/>
          <ac:graphicFrameMkLst>
            <pc:docMk/>
            <pc:sldMk cId="3234179505" sldId="290"/>
            <ac:graphicFrameMk id="2" creationId="{C62228FB-87C2-4AFC-87FA-1FF915651EDC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0:53:01.332" v="163"/>
          <ac:graphicFrameMkLst>
            <pc:docMk/>
            <pc:sldMk cId="3234179505" sldId="290"/>
            <ac:graphicFrameMk id="3" creationId="{61CE095D-2585-413F-8186-4DA062CECC6C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0:53:01.332" v="163"/>
          <ac:graphicFrameMkLst>
            <pc:docMk/>
            <pc:sldMk cId="3234179505" sldId="290"/>
            <ac:graphicFrameMk id="4" creationId="{FE964202-D1BF-4CE9-946F-8D7D078EED4E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0:53:01.332" v="163"/>
          <ac:graphicFrameMkLst>
            <pc:docMk/>
            <pc:sldMk cId="3234179505" sldId="290"/>
            <ac:graphicFrameMk id="5" creationId="{A97ED05F-88FD-4FE2-840F-ED3B8517E3A7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0:53:01.332" v="163"/>
          <ac:graphicFrameMkLst>
            <pc:docMk/>
            <pc:sldMk cId="3234179505" sldId="290"/>
            <ac:graphicFrameMk id="6" creationId="{699EC754-5DB1-40D8-BEB6-5481A4EAFF17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0:53:01.332" v="163"/>
          <ac:graphicFrameMkLst>
            <pc:docMk/>
            <pc:sldMk cId="3234179505" sldId="290"/>
            <ac:graphicFrameMk id="7" creationId="{D7819CF0-0775-4B66-9AEA-63E570FACA1F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0:53:01.332" v="163"/>
          <ac:graphicFrameMkLst>
            <pc:docMk/>
            <pc:sldMk cId="3234179505" sldId="290"/>
            <ac:graphicFrameMk id="9" creationId="{52DB776D-07DC-48EE-88C4-749088C95893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0:53:01.332" v="163"/>
          <ac:graphicFrameMkLst>
            <pc:docMk/>
            <pc:sldMk cId="3234179505" sldId="290"/>
            <ac:graphicFrameMk id="10" creationId="{184B27D0-4A48-4EE8-A64D-81DF116CD422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0:53:01.332" v="163"/>
          <ac:graphicFrameMkLst>
            <pc:docMk/>
            <pc:sldMk cId="3234179505" sldId="290"/>
            <ac:graphicFrameMk id="11" creationId="{597D2699-EB70-4897-BB27-8499A7C5828B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0:53:01.332" v="163"/>
          <ac:graphicFrameMkLst>
            <pc:docMk/>
            <pc:sldMk cId="3234179505" sldId="290"/>
            <ac:graphicFrameMk id="12" creationId="{2B08D963-0904-49F0-BB83-B66BCCBF60FC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0:53:01.332" v="163"/>
          <ac:graphicFrameMkLst>
            <pc:docMk/>
            <pc:sldMk cId="3234179505" sldId="290"/>
            <ac:graphicFrameMk id="13" creationId="{3047E0F7-BF8A-40F7-A638-983BEA65A22D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0:53:04.433" v="165"/>
          <ac:graphicFrameMkLst>
            <pc:docMk/>
            <pc:sldMk cId="3234179505" sldId="290"/>
            <ac:graphicFrameMk id="14" creationId="{404EAF77-0E61-442C-A751-7C7D080ED344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0:53:04.433" v="165"/>
          <ac:graphicFrameMkLst>
            <pc:docMk/>
            <pc:sldMk cId="3234179505" sldId="290"/>
            <ac:graphicFrameMk id="15" creationId="{6B1162F4-C68A-44BE-9142-2F83D46CCC1F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0:53:04.433" v="165"/>
          <ac:graphicFrameMkLst>
            <pc:docMk/>
            <pc:sldMk cId="3234179505" sldId="290"/>
            <ac:graphicFrameMk id="16" creationId="{51D9079B-6343-4D0A-9B22-83F6B22C21AA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0:53:04.433" v="165"/>
          <ac:graphicFrameMkLst>
            <pc:docMk/>
            <pc:sldMk cId="3234179505" sldId="290"/>
            <ac:graphicFrameMk id="17" creationId="{0E9DAE9F-6D77-4913-BA10-C51702FCA7EB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0:53:04.433" v="165"/>
          <ac:graphicFrameMkLst>
            <pc:docMk/>
            <pc:sldMk cId="3234179505" sldId="290"/>
            <ac:graphicFrameMk id="18" creationId="{3F497988-547B-4BA7-9562-C4D8DCCD900F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0:53:04.433" v="165"/>
          <ac:graphicFrameMkLst>
            <pc:docMk/>
            <pc:sldMk cId="3234179505" sldId="290"/>
            <ac:graphicFrameMk id="19" creationId="{FB7E54E5-53EF-4EAA-BD4D-D652882EF737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0:53:04.433" v="165"/>
          <ac:graphicFrameMkLst>
            <pc:docMk/>
            <pc:sldMk cId="3234179505" sldId="290"/>
            <ac:graphicFrameMk id="20" creationId="{43A2721D-6BBC-44F5-AD62-6C9250C82F70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0:53:04.433" v="165"/>
          <ac:graphicFrameMkLst>
            <pc:docMk/>
            <pc:sldMk cId="3234179505" sldId="290"/>
            <ac:graphicFrameMk id="21" creationId="{063B5FB4-428E-430C-B417-06796490A0CD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0:53:04.433" v="165"/>
          <ac:graphicFrameMkLst>
            <pc:docMk/>
            <pc:sldMk cId="3234179505" sldId="290"/>
            <ac:graphicFrameMk id="22" creationId="{E9B39186-9C31-428C-87B6-CA67AE8A850F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0:53:04.433" v="165"/>
          <ac:graphicFrameMkLst>
            <pc:docMk/>
            <pc:sldMk cId="3234179505" sldId="290"/>
            <ac:graphicFrameMk id="23" creationId="{BE526755-FB09-4A54-8C99-EC3FF94039AF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0:53:04.433" v="165"/>
          <ac:graphicFrameMkLst>
            <pc:docMk/>
            <pc:sldMk cId="3234179505" sldId="290"/>
            <ac:graphicFrameMk id="24" creationId="{A00E723D-B2D1-4243-9C90-81708099AA03}"/>
          </ac:graphicFrameMkLst>
        </pc:graphicFrameChg>
        <pc:graphicFrameChg chg="add del mod">
          <ac:chgData name="Martina Srajer Gajdosik" userId="6666606e-bb19-4911-9ea4-eab5ab3d0bf4" providerId="ADAL" clId="{D6CBE343-BBD1-4393-BC52-421D866F7225}" dt="2026-09-11T10:53:28.168" v="167"/>
          <ac:graphicFrameMkLst>
            <pc:docMk/>
            <pc:sldMk cId="3234179505" sldId="290"/>
            <ac:graphicFrameMk id="25" creationId="{FD4DAAE7-EDB6-437C-836A-0AA1181B1F6C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0:57:22.128" v="183"/>
          <ac:graphicFrameMkLst>
            <pc:docMk/>
            <pc:sldMk cId="3234179505" sldId="290"/>
            <ac:graphicFrameMk id="27" creationId="{95BAA657-4EF3-4ABB-850E-4208148C3700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0:57:22.128" v="183"/>
          <ac:graphicFrameMkLst>
            <pc:docMk/>
            <pc:sldMk cId="3234179505" sldId="290"/>
            <ac:graphicFrameMk id="28" creationId="{A18205F3-54B2-4A5D-8B78-B06D44223C1A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0:57:22.128" v="183"/>
          <ac:graphicFrameMkLst>
            <pc:docMk/>
            <pc:sldMk cId="3234179505" sldId="290"/>
            <ac:graphicFrameMk id="29" creationId="{BCFBF5B8-09CD-4E24-B8F1-CF350C5BD897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0:57:22.128" v="183"/>
          <ac:graphicFrameMkLst>
            <pc:docMk/>
            <pc:sldMk cId="3234179505" sldId="290"/>
            <ac:graphicFrameMk id="30" creationId="{A122D3AC-8FE5-4439-87F9-40ABAE7A836E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0:57:22.128" v="183"/>
          <ac:graphicFrameMkLst>
            <pc:docMk/>
            <pc:sldMk cId="3234179505" sldId="290"/>
            <ac:graphicFrameMk id="31" creationId="{94D233BD-286D-47BC-93A3-E7ED8CED281B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0:57:22.128" v="183"/>
          <ac:graphicFrameMkLst>
            <pc:docMk/>
            <pc:sldMk cId="3234179505" sldId="290"/>
            <ac:graphicFrameMk id="32" creationId="{793A9AB3-9507-49BE-9060-C3AD95EE9679}"/>
          </ac:graphicFrameMkLst>
        </pc:graphicFrameChg>
        <pc:graphicFrameChg chg="add del mod">
          <ac:chgData name="Martina Srajer Gajdosik" userId="6666606e-bb19-4911-9ea4-eab5ab3d0bf4" providerId="ADAL" clId="{D6CBE343-BBD1-4393-BC52-421D866F7225}" dt="2026-09-11T10:59:15.011" v="195" actId="478"/>
          <ac:graphicFrameMkLst>
            <pc:docMk/>
            <pc:sldMk cId="3234179505" sldId="290"/>
            <ac:graphicFrameMk id="33" creationId="{4A64E5A7-2069-4273-8DCE-DCF723C317A2}"/>
          </ac:graphicFrameMkLst>
        </pc:graphicFrameChg>
        <pc:picChg chg="add del">
          <ac:chgData name="Martina Srajer Gajdosik" userId="6666606e-bb19-4911-9ea4-eab5ab3d0bf4" providerId="ADAL" clId="{D6CBE343-BBD1-4393-BC52-421D866F7225}" dt="2026-09-11T10:53:36.766" v="169" actId="478"/>
          <ac:picMkLst>
            <pc:docMk/>
            <pc:sldMk cId="3234179505" sldId="290"/>
            <ac:picMk id="26" creationId="{F2542C4C-B8FF-464A-9553-A720A368276D}"/>
          </ac:picMkLst>
        </pc:picChg>
        <pc:picChg chg="add mod">
          <ac:chgData name="Martina Srajer Gajdosik" userId="6666606e-bb19-4911-9ea4-eab5ab3d0bf4" providerId="ADAL" clId="{D6CBE343-BBD1-4393-BC52-421D866F7225}" dt="2026-09-11T12:29:47.968" v="684" actId="14861"/>
          <ac:picMkLst>
            <pc:docMk/>
            <pc:sldMk cId="3234179505" sldId="290"/>
            <ac:picMk id="42" creationId="{D66795B7-B433-47E6-AD25-92C236C29697}"/>
          </ac:picMkLst>
        </pc:picChg>
      </pc:sldChg>
      <pc:sldChg chg="addSp delSp modSp setBg delAnim modAnim">
        <pc:chgData name="Martina Srajer Gajdosik" userId="6666606e-bb19-4911-9ea4-eab5ab3d0bf4" providerId="ADAL" clId="{D6CBE343-BBD1-4393-BC52-421D866F7225}" dt="2026-09-11T12:18:17.095" v="626" actId="692"/>
        <pc:sldMkLst>
          <pc:docMk/>
          <pc:sldMk cId="1291298690" sldId="291"/>
        </pc:sldMkLst>
        <pc:spChg chg="add del mod">
          <ac:chgData name="Martina Srajer Gajdosik" userId="6666606e-bb19-4911-9ea4-eab5ab3d0bf4" providerId="ADAL" clId="{D6CBE343-BBD1-4393-BC52-421D866F7225}" dt="2026-09-11T12:10:13.534" v="502" actId="478"/>
          <ac:spMkLst>
            <pc:docMk/>
            <pc:sldMk cId="1291298690" sldId="291"/>
            <ac:spMk id="4" creationId="{BDB99258-0881-4588-B410-E36995847C62}"/>
          </ac:spMkLst>
        </pc:spChg>
        <pc:spChg chg="add del mod">
          <ac:chgData name="Martina Srajer Gajdosik" userId="6666606e-bb19-4911-9ea4-eab5ab3d0bf4" providerId="ADAL" clId="{D6CBE343-BBD1-4393-BC52-421D866F7225}" dt="2026-09-11T12:10:15.344" v="503" actId="478"/>
          <ac:spMkLst>
            <pc:docMk/>
            <pc:sldMk cId="1291298690" sldId="291"/>
            <ac:spMk id="5" creationId="{CFED363A-1BD4-4D89-A265-6E25136E51D1}"/>
          </ac:spMkLst>
        </pc:spChg>
        <pc:spChg chg="add mod">
          <ac:chgData name="Martina Srajer Gajdosik" userId="6666606e-bb19-4911-9ea4-eab5ab3d0bf4" providerId="ADAL" clId="{D6CBE343-BBD1-4393-BC52-421D866F7225}" dt="2026-09-11T12:16:22.052" v="606" actId="1038"/>
          <ac:spMkLst>
            <pc:docMk/>
            <pc:sldMk cId="1291298690" sldId="291"/>
            <ac:spMk id="6" creationId="{B264B7AC-FA75-4FA4-8775-B8C3556287AA}"/>
          </ac:spMkLst>
        </pc:spChg>
        <pc:spChg chg="mod">
          <ac:chgData name="Martina Srajer Gajdosik" userId="6666606e-bb19-4911-9ea4-eab5ab3d0bf4" providerId="ADAL" clId="{D6CBE343-BBD1-4393-BC52-421D866F7225}" dt="2026-09-08T16:13:37.759" v="43" actId="207"/>
          <ac:spMkLst>
            <pc:docMk/>
            <pc:sldMk cId="1291298690" sldId="291"/>
            <ac:spMk id="8" creationId="{DF4043DD-F7BE-828E-B46D-08E22FFF75BC}"/>
          </ac:spMkLst>
        </pc:spChg>
        <pc:spChg chg="add del mod">
          <ac:chgData name="Martina Srajer Gajdosik" userId="6666606e-bb19-4911-9ea4-eab5ab3d0bf4" providerId="ADAL" clId="{D6CBE343-BBD1-4393-BC52-421D866F7225}" dt="2026-09-11T12:10:19.814" v="505" actId="478"/>
          <ac:spMkLst>
            <pc:docMk/>
            <pc:sldMk cId="1291298690" sldId="291"/>
            <ac:spMk id="12" creationId="{02923029-BE10-4B1B-91BF-B40E77E8C37A}"/>
          </ac:spMkLst>
        </pc:spChg>
        <pc:spChg chg="add del">
          <ac:chgData name="Martina Srajer Gajdosik" userId="6666606e-bb19-4911-9ea4-eab5ab3d0bf4" providerId="ADAL" clId="{D6CBE343-BBD1-4393-BC52-421D866F7225}" dt="2026-09-11T12:14:44.102" v="543"/>
          <ac:spMkLst>
            <pc:docMk/>
            <pc:sldMk cId="1291298690" sldId="291"/>
            <ac:spMk id="42" creationId="{CB4391CE-2C64-472A-955A-F187FAAA4FAC}"/>
          </ac:spMkLst>
        </pc:spChg>
        <pc:spChg chg="add mod">
          <ac:chgData name="Martina Srajer Gajdosik" userId="6666606e-bb19-4911-9ea4-eab5ab3d0bf4" providerId="ADAL" clId="{D6CBE343-BBD1-4393-BC52-421D866F7225}" dt="2026-09-11T12:17:45.618" v="621" actId="1076"/>
          <ac:spMkLst>
            <pc:docMk/>
            <pc:sldMk cId="1291298690" sldId="291"/>
            <ac:spMk id="53" creationId="{6EC8853C-9D99-4714-B1D6-89082AB22E23}"/>
          </ac:spMkLst>
        </pc:spChg>
        <pc:graphicFrameChg chg="add del mod">
          <ac:chgData name="Martina Srajer Gajdosik" userId="6666606e-bb19-4911-9ea4-eab5ab3d0bf4" providerId="ADAL" clId="{D6CBE343-BBD1-4393-BC52-421D866F7225}" dt="2026-09-11T12:10:38.565" v="506" actId="478"/>
          <ac:graphicFrameMkLst>
            <pc:docMk/>
            <pc:sldMk cId="1291298690" sldId="291"/>
            <ac:graphicFrameMk id="3" creationId="{1BF5BB64-963D-4B94-9B42-E8D55D6CD42C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2:10:43.280" v="510"/>
          <ac:graphicFrameMkLst>
            <pc:docMk/>
            <pc:sldMk cId="1291298690" sldId="291"/>
            <ac:graphicFrameMk id="15" creationId="{51294231-06F4-4B1D-8CFD-E56323ECD51F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2:10:43.280" v="510"/>
          <ac:graphicFrameMkLst>
            <pc:docMk/>
            <pc:sldMk cId="1291298690" sldId="291"/>
            <ac:graphicFrameMk id="16" creationId="{3FC1C4B2-C2FF-4AE6-BF92-95C10C2C51A6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2:10:43.280" v="510"/>
          <ac:graphicFrameMkLst>
            <pc:docMk/>
            <pc:sldMk cId="1291298690" sldId="291"/>
            <ac:graphicFrameMk id="17" creationId="{1A5D8E83-2DD8-43B2-8330-5E23F99CDA44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2:10:43.280" v="510"/>
          <ac:graphicFrameMkLst>
            <pc:docMk/>
            <pc:sldMk cId="1291298690" sldId="291"/>
            <ac:graphicFrameMk id="18" creationId="{5D3D8160-1972-4061-AD7C-94C2E7D4F95C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2:10:43.280" v="510"/>
          <ac:graphicFrameMkLst>
            <pc:docMk/>
            <pc:sldMk cId="1291298690" sldId="291"/>
            <ac:graphicFrameMk id="19" creationId="{5088FC9F-FA54-40B8-88AB-0A4EF98522C8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2:10:43.280" v="510"/>
          <ac:graphicFrameMkLst>
            <pc:docMk/>
            <pc:sldMk cId="1291298690" sldId="291"/>
            <ac:graphicFrameMk id="20" creationId="{038F9E49-19B2-4E07-B0D0-EA5572021AEF}"/>
          </ac:graphicFrameMkLst>
        </pc:graphicFrameChg>
        <pc:graphicFrameChg chg="add del mod">
          <ac:chgData name="Martina Srajer Gajdosik" userId="6666606e-bb19-4911-9ea4-eab5ab3d0bf4" providerId="ADAL" clId="{D6CBE343-BBD1-4393-BC52-421D866F7225}" dt="2026-09-11T12:11:02.573" v="518"/>
          <ac:graphicFrameMkLst>
            <pc:docMk/>
            <pc:sldMk cId="1291298690" sldId="291"/>
            <ac:graphicFrameMk id="21" creationId="{F3990F71-9088-496D-B3F2-DD481224C425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2:11:51.799" v="522"/>
          <ac:graphicFrameMkLst>
            <pc:docMk/>
            <pc:sldMk cId="1291298690" sldId="291"/>
            <ac:graphicFrameMk id="22" creationId="{236610FB-D447-40A8-A11C-2FE7144A8B92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2:11:51.799" v="522"/>
          <ac:graphicFrameMkLst>
            <pc:docMk/>
            <pc:sldMk cId="1291298690" sldId="291"/>
            <ac:graphicFrameMk id="23" creationId="{BC0875CF-BAFC-4B4C-AEA7-518175161D0C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2:11:51.799" v="522"/>
          <ac:graphicFrameMkLst>
            <pc:docMk/>
            <pc:sldMk cId="1291298690" sldId="291"/>
            <ac:graphicFrameMk id="24" creationId="{C206CA05-46E1-4829-A13A-45717059137C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2:11:51.799" v="522"/>
          <ac:graphicFrameMkLst>
            <pc:docMk/>
            <pc:sldMk cId="1291298690" sldId="291"/>
            <ac:graphicFrameMk id="25" creationId="{5B509C71-1369-496C-B009-ADE987C1808A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2:11:51.799" v="522"/>
          <ac:graphicFrameMkLst>
            <pc:docMk/>
            <pc:sldMk cId="1291298690" sldId="291"/>
            <ac:graphicFrameMk id="26" creationId="{F93A72E1-7763-42A4-BDC8-05150E9B08C9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2:11:51.799" v="522"/>
          <ac:graphicFrameMkLst>
            <pc:docMk/>
            <pc:sldMk cId="1291298690" sldId="291"/>
            <ac:graphicFrameMk id="27" creationId="{7D2DF840-F220-422A-A128-5590CCC87D60}"/>
          </ac:graphicFrameMkLst>
        </pc:graphicFrameChg>
        <pc:graphicFrameChg chg="add del mod">
          <ac:chgData name="Martina Srajer Gajdosik" userId="6666606e-bb19-4911-9ea4-eab5ab3d0bf4" providerId="ADAL" clId="{D6CBE343-BBD1-4393-BC52-421D866F7225}" dt="2026-09-11T12:12:23.786" v="530" actId="478"/>
          <ac:graphicFrameMkLst>
            <pc:docMk/>
            <pc:sldMk cId="1291298690" sldId="291"/>
            <ac:graphicFrameMk id="28" creationId="{8E3D22FB-3CE1-4BFC-A915-56691D0E4546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2:14:02.525" v="532"/>
          <ac:graphicFrameMkLst>
            <pc:docMk/>
            <pc:sldMk cId="1291298690" sldId="291"/>
            <ac:graphicFrameMk id="29" creationId="{7411D248-34A6-482F-A0C3-137D36FEF24A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2:14:02.525" v="532"/>
          <ac:graphicFrameMkLst>
            <pc:docMk/>
            <pc:sldMk cId="1291298690" sldId="291"/>
            <ac:graphicFrameMk id="30" creationId="{F0E926A0-C3EE-47A1-BBB6-A3B910296D24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2:14:02.525" v="532"/>
          <ac:graphicFrameMkLst>
            <pc:docMk/>
            <pc:sldMk cId="1291298690" sldId="291"/>
            <ac:graphicFrameMk id="31" creationId="{B97B138D-31C0-4659-AD3A-6703E9894013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2:14:02.525" v="532"/>
          <ac:graphicFrameMkLst>
            <pc:docMk/>
            <pc:sldMk cId="1291298690" sldId="291"/>
            <ac:graphicFrameMk id="32" creationId="{75B36F5E-114E-4302-B91F-EA92BDCB8D59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2:14:02.525" v="532"/>
          <ac:graphicFrameMkLst>
            <pc:docMk/>
            <pc:sldMk cId="1291298690" sldId="291"/>
            <ac:graphicFrameMk id="33" creationId="{BFACB9BB-CE86-46E2-A74E-DE6598489F46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2:14:02.525" v="532"/>
          <ac:graphicFrameMkLst>
            <pc:docMk/>
            <pc:sldMk cId="1291298690" sldId="291"/>
            <ac:graphicFrameMk id="34" creationId="{021EEBAD-2435-4C58-BCFE-B71AFA1BEED4}"/>
          </ac:graphicFrameMkLst>
        </pc:graphicFrameChg>
        <pc:graphicFrameChg chg="add del mod">
          <ac:chgData name="Martina Srajer Gajdosik" userId="6666606e-bb19-4911-9ea4-eab5ab3d0bf4" providerId="ADAL" clId="{D6CBE343-BBD1-4393-BC52-421D866F7225}" dt="2026-09-11T12:14:34.967" v="539" actId="478"/>
          <ac:graphicFrameMkLst>
            <pc:docMk/>
            <pc:sldMk cId="1291298690" sldId="291"/>
            <ac:graphicFrameMk id="35" creationId="{132558EF-EA86-49FE-96B1-356E63CE9BAC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2:14:41.567" v="541"/>
          <ac:graphicFrameMkLst>
            <pc:docMk/>
            <pc:sldMk cId="1291298690" sldId="291"/>
            <ac:graphicFrameMk id="36" creationId="{033C2D5C-C129-4211-9CBE-C2C90392F135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2:14:41.567" v="541"/>
          <ac:graphicFrameMkLst>
            <pc:docMk/>
            <pc:sldMk cId="1291298690" sldId="291"/>
            <ac:graphicFrameMk id="37" creationId="{6517B1F6-5D7C-425F-9DDC-39CFAC117FB4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2:14:41.567" v="541"/>
          <ac:graphicFrameMkLst>
            <pc:docMk/>
            <pc:sldMk cId="1291298690" sldId="291"/>
            <ac:graphicFrameMk id="38" creationId="{12C37EF5-4F0D-4C56-9A21-41E4A1EA5AC3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2:14:41.567" v="541"/>
          <ac:graphicFrameMkLst>
            <pc:docMk/>
            <pc:sldMk cId="1291298690" sldId="291"/>
            <ac:graphicFrameMk id="39" creationId="{D9EE6B52-5F34-4E76-8132-59431BE262F0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2:14:41.567" v="541"/>
          <ac:graphicFrameMkLst>
            <pc:docMk/>
            <pc:sldMk cId="1291298690" sldId="291"/>
            <ac:graphicFrameMk id="40" creationId="{C052BACA-8356-45E0-A308-8A10AA558FFB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2:14:41.567" v="541"/>
          <ac:graphicFrameMkLst>
            <pc:docMk/>
            <pc:sldMk cId="1291298690" sldId="291"/>
            <ac:graphicFrameMk id="41" creationId="{31C650C6-BCC1-456F-BACC-5790046A93F3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2:14:49.409" v="547"/>
          <ac:graphicFrameMkLst>
            <pc:docMk/>
            <pc:sldMk cId="1291298690" sldId="291"/>
            <ac:graphicFrameMk id="43" creationId="{24A50965-ED35-409C-BE68-737DBBA7E582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2:14:49.409" v="547"/>
          <ac:graphicFrameMkLst>
            <pc:docMk/>
            <pc:sldMk cId="1291298690" sldId="291"/>
            <ac:graphicFrameMk id="44" creationId="{AF5711A1-7C52-4903-9347-E9EA4444F884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2:14:49.409" v="547"/>
          <ac:graphicFrameMkLst>
            <pc:docMk/>
            <pc:sldMk cId="1291298690" sldId="291"/>
            <ac:graphicFrameMk id="45" creationId="{02467244-CDCF-4F3B-807E-62FDD65C60A6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2:14:49.409" v="547"/>
          <ac:graphicFrameMkLst>
            <pc:docMk/>
            <pc:sldMk cId="1291298690" sldId="291"/>
            <ac:graphicFrameMk id="46" creationId="{1CAC0662-C7E7-4CDB-9460-D567A282D4BA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2:14:49.409" v="547"/>
          <ac:graphicFrameMkLst>
            <pc:docMk/>
            <pc:sldMk cId="1291298690" sldId="291"/>
            <ac:graphicFrameMk id="47" creationId="{DB05469E-87FD-4E1A-A4CC-D93B9B594781}"/>
          </ac:graphicFrameMkLst>
        </pc:graphicFrameChg>
        <pc:graphicFrameChg chg="add del">
          <ac:chgData name="Martina Srajer Gajdosik" userId="6666606e-bb19-4911-9ea4-eab5ab3d0bf4" providerId="ADAL" clId="{D6CBE343-BBD1-4393-BC52-421D866F7225}" dt="2026-09-11T12:14:49.409" v="547"/>
          <ac:graphicFrameMkLst>
            <pc:docMk/>
            <pc:sldMk cId="1291298690" sldId="291"/>
            <ac:graphicFrameMk id="48" creationId="{3E5E193A-42BB-4F57-A3B4-05ECD507843F}"/>
          </ac:graphicFrameMkLst>
        </pc:graphicFrameChg>
        <pc:picChg chg="add del mod">
          <ac:chgData name="Martina Srajer Gajdosik" userId="6666606e-bb19-4911-9ea4-eab5ab3d0bf4" providerId="ADAL" clId="{D6CBE343-BBD1-4393-BC52-421D866F7225}" dt="2026-09-11T11:39:35.636" v="300" actId="931"/>
          <ac:picMkLst>
            <pc:docMk/>
            <pc:sldMk cId="1291298690" sldId="291"/>
            <ac:picMk id="7" creationId="{E6D38C02-1F1D-419B-B824-2BFC740EDD51}"/>
          </ac:picMkLst>
        </pc:picChg>
        <pc:picChg chg="add del mod ord">
          <ac:chgData name="Martina Srajer Gajdosik" userId="6666606e-bb19-4911-9ea4-eab5ab3d0bf4" providerId="ADAL" clId="{D6CBE343-BBD1-4393-BC52-421D866F7225}" dt="2026-09-11T12:06:53.756" v="492" actId="478"/>
          <ac:picMkLst>
            <pc:docMk/>
            <pc:sldMk cId="1291298690" sldId="291"/>
            <ac:picMk id="10" creationId="{91671AE3-B69D-4B13-972E-B264784C47FF}"/>
          </ac:picMkLst>
        </pc:picChg>
        <pc:picChg chg="add del mod">
          <ac:chgData name="Martina Srajer Gajdosik" userId="6666606e-bb19-4911-9ea4-eab5ab3d0bf4" providerId="ADAL" clId="{D6CBE343-BBD1-4393-BC52-421D866F7225}" dt="2026-09-11T12:10:17.571" v="504" actId="478"/>
          <ac:picMkLst>
            <pc:docMk/>
            <pc:sldMk cId="1291298690" sldId="291"/>
            <ac:picMk id="11" creationId="{286D9321-0D4D-48F7-B14D-05069DA9C79A}"/>
          </ac:picMkLst>
        </pc:picChg>
        <pc:picChg chg="add del mod">
          <ac:chgData name="Martina Srajer Gajdosik" userId="6666606e-bb19-4911-9ea4-eab5ab3d0bf4" providerId="ADAL" clId="{D6CBE343-BBD1-4393-BC52-421D866F7225}" dt="2026-09-11T12:15:53.751" v="560" actId="478"/>
          <ac:picMkLst>
            <pc:docMk/>
            <pc:sldMk cId="1291298690" sldId="291"/>
            <ac:picMk id="13" creationId="{91DD5EB8-C36E-4F22-8A1C-21F88497C1EA}"/>
          </ac:picMkLst>
        </pc:picChg>
        <pc:picChg chg="add del mod">
          <ac:chgData name="Martina Srajer Gajdosik" userId="6666606e-bb19-4911-9ea4-eab5ab3d0bf4" providerId="ADAL" clId="{D6CBE343-BBD1-4393-BC52-421D866F7225}" dt="2026-09-11T12:15:53.751" v="560" actId="478"/>
          <ac:picMkLst>
            <pc:docMk/>
            <pc:sldMk cId="1291298690" sldId="291"/>
            <ac:picMk id="14" creationId="{B4F28D2E-5B7E-4616-922D-675E4682CF31}"/>
          </ac:picMkLst>
        </pc:picChg>
        <pc:picChg chg="add del mod">
          <ac:chgData name="Martina Srajer Gajdosik" userId="6666606e-bb19-4911-9ea4-eab5ab3d0bf4" providerId="ADAL" clId="{D6CBE343-BBD1-4393-BC52-421D866F7225}" dt="2026-09-11T12:15:33.612" v="553" actId="478"/>
          <ac:picMkLst>
            <pc:docMk/>
            <pc:sldMk cId="1291298690" sldId="291"/>
            <ac:picMk id="49" creationId="{42EE19F5-0839-4227-933E-9C185CBD81E0}"/>
          </ac:picMkLst>
        </pc:picChg>
        <pc:picChg chg="add mod">
          <ac:chgData name="Martina Srajer Gajdosik" userId="6666606e-bb19-4911-9ea4-eab5ab3d0bf4" providerId="ADAL" clId="{D6CBE343-BBD1-4393-BC52-421D866F7225}" dt="2026-09-11T12:18:07.469" v="624" actId="692"/>
          <ac:picMkLst>
            <pc:docMk/>
            <pc:sldMk cId="1291298690" sldId="291"/>
            <ac:picMk id="50" creationId="{8C020783-FBDA-41C0-BAA6-A288B29603E6}"/>
          </ac:picMkLst>
        </pc:picChg>
        <pc:picChg chg="add mod">
          <ac:chgData name="Martina Srajer Gajdosik" userId="6666606e-bb19-4911-9ea4-eab5ab3d0bf4" providerId="ADAL" clId="{D6CBE343-BBD1-4393-BC52-421D866F7225}" dt="2026-09-11T12:18:17.095" v="626" actId="692"/>
          <ac:picMkLst>
            <pc:docMk/>
            <pc:sldMk cId="1291298690" sldId="291"/>
            <ac:picMk id="52" creationId="{F238FC1F-D685-4D98-BEF6-13E91C8B7510}"/>
          </ac:picMkLst>
        </pc:picChg>
      </pc:sldChg>
      <pc:sldChg chg="addSp delSp modSp setBg">
        <pc:chgData name="Martina Srajer Gajdosik" userId="6666606e-bb19-4911-9ea4-eab5ab3d0bf4" providerId="ADAL" clId="{D6CBE343-BBD1-4393-BC52-421D866F7225}" dt="2026-09-11T12:49:29.039" v="738" actId="1076"/>
        <pc:sldMkLst>
          <pc:docMk/>
          <pc:sldMk cId="1890793623" sldId="292"/>
        </pc:sldMkLst>
        <pc:spChg chg="add mod">
          <ac:chgData name="Martina Srajer Gajdosik" userId="6666606e-bb19-4911-9ea4-eab5ab3d0bf4" providerId="ADAL" clId="{D6CBE343-BBD1-4393-BC52-421D866F7225}" dt="2026-09-11T12:48:33.564" v="715"/>
          <ac:spMkLst>
            <pc:docMk/>
            <pc:sldMk cId="1890793623" sldId="292"/>
            <ac:spMk id="2" creationId="{8BAF4223-293D-464D-92A4-F89F8B54FABE}"/>
          </ac:spMkLst>
        </pc:spChg>
        <pc:spChg chg="add mod">
          <ac:chgData name="Martina Srajer Gajdosik" userId="6666606e-bb19-4911-9ea4-eab5ab3d0bf4" providerId="ADAL" clId="{D6CBE343-BBD1-4393-BC52-421D866F7225}" dt="2026-09-11T12:49:19.385" v="733" actId="1076"/>
          <ac:spMkLst>
            <pc:docMk/>
            <pc:sldMk cId="1890793623" sldId="292"/>
            <ac:spMk id="3" creationId="{F3173910-5B77-4A45-9F63-36B862C05DA2}"/>
          </ac:spMkLst>
        </pc:spChg>
        <pc:spChg chg="add mod">
          <ac:chgData name="Martina Srajer Gajdosik" userId="6666606e-bb19-4911-9ea4-eab5ab3d0bf4" providerId="ADAL" clId="{D6CBE343-BBD1-4393-BC52-421D866F7225}" dt="2026-09-11T12:49:09.858" v="730" actId="14100"/>
          <ac:spMkLst>
            <pc:docMk/>
            <pc:sldMk cId="1890793623" sldId="292"/>
            <ac:spMk id="7" creationId="{138304CA-7C2B-4428-A742-3004A12E2CF8}"/>
          </ac:spMkLst>
        </pc:spChg>
        <pc:spChg chg="mod">
          <ac:chgData name="Martina Srajer Gajdosik" userId="6666606e-bb19-4911-9ea4-eab5ab3d0bf4" providerId="ADAL" clId="{D6CBE343-BBD1-4393-BC52-421D866F7225}" dt="2026-09-08T16:13:11.963" v="41" actId="207"/>
          <ac:spMkLst>
            <pc:docMk/>
            <pc:sldMk cId="1890793623" sldId="292"/>
            <ac:spMk id="8" creationId="{36A7FFAE-660F-43B8-EC28-059AF3EF26C7}"/>
          </ac:spMkLst>
        </pc:spChg>
        <pc:picChg chg="add mod">
          <ac:chgData name="Martina Srajer Gajdosik" userId="6666606e-bb19-4911-9ea4-eab5ab3d0bf4" providerId="ADAL" clId="{D6CBE343-BBD1-4393-BC52-421D866F7225}" dt="2026-09-11T12:49:29.039" v="738" actId="1076"/>
          <ac:picMkLst>
            <pc:docMk/>
            <pc:sldMk cId="1890793623" sldId="292"/>
            <ac:picMk id="4" creationId="{330D2915-AD0A-4D6F-BBF0-F6980FF5579C}"/>
          </ac:picMkLst>
        </pc:picChg>
        <pc:picChg chg="add del">
          <ac:chgData name="Martina Srajer Gajdosik" userId="6666606e-bb19-4911-9ea4-eab5ab3d0bf4" providerId="ADAL" clId="{D6CBE343-BBD1-4393-BC52-421D866F7225}" dt="2026-09-11T12:47:25.487" v="707" actId="478"/>
          <ac:picMkLst>
            <pc:docMk/>
            <pc:sldMk cId="1890793623" sldId="292"/>
            <ac:picMk id="5" creationId="{B4D8AC44-18E2-4A38-8D61-68D1D72A5CB3}"/>
          </ac:picMkLst>
        </pc:picChg>
        <pc:picChg chg="add mod ord">
          <ac:chgData name="Martina Srajer Gajdosik" userId="6666606e-bb19-4911-9ea4-eab5ab3d0bf4" providerId="ADAL" clId="{D6CBE343-BBD1-4393-BC52-421D866F7225}" dt="2026-09-11T12:49:13.721" v="732" actId="1076"/>
          <ac:picMkLst>
            <pc:docMk/>
            <pc:sldMk cId="1890793623" sldId="292"/>
            <ac:picMk id="6" creationId="{9124C682-3615-46C1-8684-1F94044E51AC}"/>
          </ac:picMkLst>
        </pc:pic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33EEBE-6EF2-4A30-9BB5-ADF69B8FE442}" type="datetimeFigureOut">
              <a:rPr lang="LID4096" smtClean="0"/>
              <a:t>09/13/2026</a:t>
            </a:fld>
            <a:endParaRPr lang="LID4096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ID4096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F0BC0F-45C1-49E1-AA7C-ADC7CFB2B8E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960268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F0BC0F-45C1-49E1-AA7C-ADC7CFB2B8EC}" type="slidenum">
              <a:rPr lang="LID4096" smtClean="0"/>
              <a:t>4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9071978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AF77E-5340-6F11-CE59-0326DE4353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D51601-841B-3FB4-453E-322FE9E60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F9D5A1-1825-3A6E-319A-6273FE062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09/13/2026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0690C7-92D8-CD22-1096-92DFB1B83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284CC3-2120-30CF-5C97-77E7D07C6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603177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76859-C160-F34C-C99E-FF6EB187D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6525"/>
            <a:ext cx="10515600" cy="722270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A138E-9F02-7798-7745-90828C995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922639"/>
            <a:ext cx="10515600" cy="5254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3F3594-F10A-0CEE-9D12-49FBA78FD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09/13/2026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583D6-7817-DBAD-5E7F-C3F027B54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67A904-59A1-2458-588A-82BBD09BC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53914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7688C-9A9E-7411-C1D1-0F1B1788B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E937B-6C06-4E46-67F8-8BAB5F6F66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E0ACD-78FD-90A0-6364-691676E6E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09/13/2026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0C16D6-807F-51C9-C8F9-987338EBF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F4CDB3-7FFF-0EC6-9ACD-A05CF1DBE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703685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6A264-6464-B9B6-695C-545AE1F71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2097E-1979-3069-5BC7-083E01720E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10DE3A-9ABF-A311-CD9E-2F1D2E1476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A13B27-43B9-DBD1-6B1D-9AE649C49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09/13/2026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0FCCB0-0D0D-36AD-6A6B-7299BE0DA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9FD1D2-86E7-DDB4-3552-591293DA7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144537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673B8-0BCF-8E8A-7C8E-73BAD281E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84C5B5-66E1-0359-09D4-6E762927B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ADDE67-8883-9B5A-70F3-F9A1AFDFE7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4FABE1-0E9A-A67C-F652-1EF262C0E4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AD8E88-C558-4C0E-1DB9-AAEC5EA86F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9A0B7D-FC87-D8E0-416B-6A46CB76C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09/13/2026</a:t>
            </a:fld>
            <a:endParaRPr 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4B7372-E042-6815-8C56-6E8E29FCA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18FF73-8CF6-7F85-C3AF-24B6879DE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559669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8CE4D-48AB-7A0F-7AA8-E55BEA0D5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AFDDFD-D6BC-3BB6-F329-738F3282F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09/13/2026</a:t>
            </a:fld>
            <a:endParaRPr 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91AC4-195C-C6AE-BE11-D3159C673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3A1460-14CF-D3C6-4335-9C7375B36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185348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B7AF1A-805F-E135-E9F7-712DADA68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09/13/2026</a:t>
            </a:fld>
            <a:endParaRPr 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8C5015-6E82-E204-0F64-A62E0B2E4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3DDD6C-E1EA-7C92-CB16-0D46A3AEA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68901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74AA7-30B2-4926-2F0F-9548011A9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91D22-00F3-DB8E-BE46-ADE46647A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7D6925-84A6-D555-9FB1-CC2DBB7934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B048FE-D7B4-19D5-1850-4C484D850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09/13/2026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448EF6-B87D-50BB-E2B1-73596E460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A19D42-8020-454D-D017-37290324F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996853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4B420-F969-6052-6ACB-01A0DBCB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9229F8-87BB-A5CC-A1C2-8F2E5A868B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B7576A-4E47-781F-75D0-3D3CEF74C6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1727B3-A6CF-EDD1-1D20-3AAF25B48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09/13/2026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E6A1B4-B1EC-00B3-146F-8FC5D44D8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35DC63-C252-48B2-BDD6-F149BB28B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186795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5FB19-4B06-A891-F98F-5E08CB1A9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66DBCD-6428-8D93-355D-5DF1689DD2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C0DA6A-C08B-B3F6-E93C-E7BBA016F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09/13/2026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488850-CD14-19F5-4EC1-E7C240ACC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18CD6D-B615-15DC-F144-55EB749D4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84202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54B3E7-A7A3-4B87-7DED-801B9082C6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2F6281-F388-344C-DE81-1ACE578A2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1FE492-B181-7B51-FAE1-39CE71A2D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09/13/2026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4FB65-CB6D-ABC8-027C-7017BA18E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DC1C15-80CC-801E-67F8-2BEA62AC6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319951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309192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solidFill>
                  <a:srgbClr val="0000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252461"/>
            <a:ext cx="11360800" cy="52963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667">
                <a:solidFill>
                  <a:schemeClr val="tx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lang="sl-SI" dirty="0"/>
          </a:p>
          <a:p>
            <a:pPr lvl="1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073670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8C86FD-10A5-9206-D22C-3A1632D54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FD8A61-EC12-DF5F-A81E-D8BA2A5D6F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6CB82E-A88B-B81D-92C7-3BE2647E13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AC25C7-462D-4C9E-B6CA-D24B18B0DD77}" type="datetimeFigureOut">
              <a:rPr lang="LID4096" smtClean="0"/>
              <a:t>09/13/2026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53087C-A940-0184-425E-7213149257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24BECD-0812-2265-FD01-D2C3340B07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405945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5">
              <a:lumMod val="75000"/>
            </a:schemeClr>
          </a:fgClr>
          <a:bgClr>
            <a:schemeClr val="bg1"/>
          </a:bgClr>
        </a:patt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E8F6E7-5BBF-2D5F-55F6-B937B6F0D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3439C26-5568-BE06-7EE7-36EA4BC5E645}"/>
              </a:ext>
            </a:extLst>
          </p:cNvPr>
          <p:cNvSpPr/>
          <p:nvPr/>
        </p:nvSpPr>
        <p:spPr>
          <a:xfrm>
            <a:off x="0" y="55366"/>
            <a:ext cx="121208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28</a:t>
            </a:r>
            <a:r>
              <a:rPr lang="en-US" sz="1600" baseline="300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th</a:t>
            </a:r>
            <a:r>
              <a:rPr lang="en-US" sz="16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 Congress of SCTM, 23-26 September, </a:t>
            </a:r>
            <a:r>
              <a:rPr lang="en-US" sz="1600" dirty="0" err="1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Ohrid</a:t>
            </a:r>
            <a:r>
              <a:rPr lang="en-US" sz="16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, Macedonia</a:t>
            </a:r>
            <a:endParaRPr lang="mk-MK" sz="1600" dirty="0">
              <a:solidFill>
                <a:schemeClr val="accent5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id="{9882EDD9-BC4B-8B1B-7397-6287C5B19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712" y="254912"/>
            <a:ext cx="12195712" cy="851297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2200" b="1" cap="all" dirty="0" smtClean="0">
                <a:solidFill>
                  <a:srgbClr val="491343"/>
                </a:solidFill>
                <a:effectLst>
                  <a:outerShdw blurRad="38100" dist="38100" dir="2700000" algn="tl">
                    <a:srgbClr val="F8E4F6">
                      <a:alpha val="43000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NOVEL ALKYL IMIDAZOLE-4-CARBOXYLIC ACID DERIVATIVES: SYNTHESIS AND EVALUATION OF CHOLINESTERASE INHIBITION</a:t>
            </a:r>
            <a:endParaRPr lang="en-US" sz="2200" b="1" cap="all" dirty="0">
              <a:solidFill>
                <a:srgbClr val="491343"/>
              </a:solidFill>
              <a:effectLst>
                <a:outerShdw blurRad="38100" dist="38100" dir="2700000" algn="tl">
                  <a:srgbClr val="F8E4F6">
                    <a:alpha val="43000"/>
                  </a:srgbClr>
                </a:outerShdw>
              </a:effectLst>
              <a:highlight>
                <a:srgbClr val="FFFF00"/>
              </a:highlight>
              <a:latin typeface="PF BeauSans Pro" panose="02000800000000020004" pitchFamily="2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05163C-4208-4EF2-A4BC-9554DE1817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32655"/>
            <a:ext cx="12192000" cy="95410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defTabSz="4176713">
              <a:defRPr>
                <a:solidFill>
                  <a:schemeClr val="tx1"/>
                </a:solidFill>
                <a:latin typeface="Arial" charset="0"/>
              </a:defRPr>
            </a:lvl1pPr>
            <a:lvl2pPr defTabSz="4176713">
              <a:defRPr>
                <a:solidFill>
                  <a:schemeClr val="tx1"/>
                </a:solidFill>
                <a:latin typeface="Arial" charset="0"/>
              </a:defRPr>
            </a:lvl2pPr>
            <a:lvl3pPr defTabSz="4176713">
              <a:defRPr>
                <a:solidFill>
                  <a:schemeClr val="tx1"/>
                </a:solidFill>
                <a:latin typeface="Arial" charset="0"/>
              </a:defRPr>
            </a:lvl3pPr>
            <a:lvl4pPr defTabSz="4176713">
              <a:defRPr>
                <a:solidFill>
                  <a:schemeClr val="tx1"/>
                </a:solidFill>
                <a:latin typeface="Arial" charset="0"/>
              </a:defRPr>
            </a:lvl4pPr>
            <a:lvl5pPr defTabSz="4176713">
              <a:defRPr>
                <a:solidFill>
                  <a:schemeClr val="tx1"/>
                </a:solidFill>
                <a:latin typeface="Arial" charset="0"/>
              </a:defRPr>
            </a:lvl5pPr>
            <a:lvl6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400" b="1" u="sng" dirty="0" err="1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Marija</a:t>
            </a:r>
            <a:r>
              <a:rPr lang="en-US" sz="1400" b="1" u="sng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 Paurević</a:t>
            </a:r>
            <a:r>
              <a:rPr lang="en-US" sz="1400" b="1" u="sng" baseline="30000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1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, Andrea Dandić</a:t>
            </a:r>
            <a:r>
              <a:rPr lang="en-US" sz="1400" b="1" baseline="300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1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, </a:t>
            </a:r>
            <a:r>
              <a:rPr lang="en-US" sz="1400" b="1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Martina </a:t>
            </a:r>
            <a:r>
              <a:rPr lang="en-US" sz="1400" b="1" dirty="0" err="1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Šrajer</a:t>
            </a:r>
            <a:r>
              <a:rPr lang="en-US" sz="1400" b="1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 Gajdošik</a:t>
            </a:r>
            <a:r>
              <a:rPr lang="en-US" sz="1400" b="1" baseline="30000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1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, </a:t>
            </a:r>
            <a:r>
              <a:rPr lang="en-US" sz="1400" b="1" dirty="0" err="1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Domagoj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 Šubarić</a:t>
            </a:r>
            <a:r>
              <a:rPr lang="en-US" sz="1400" b="1" baseline="300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2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, Maja </a:t>
            </a:r>
            <a:r>
              <a:rPr lang="en-US" sz="1400" b="1" dirty="0" err="1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Karnaš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 Babić</a:t>
            </a:r>
            <a:r>
              <a:rPr lang="en-US" sz="1400" b="1" baseline="300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2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, </a:t>
            </a:r>
            <a:r>
              <a:rPr lang="en-US" sz="1400" b="1" dirty="0" err="1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Vesna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 Rastija</a:t>
            </a:r>
            <a:r>
              <a:rPr lang="en-US" sz="1400" b="1" baseline="300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</a:rPr>
              <a:t>2 </a:t>
            </a:r>
          </a:p>
          <a:p>
            <a:pPr algn="ctr"/>
            <a:r>
              <a:rPr lang="en-US" sz="1300" baseline="3000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1 </a:t>
            </a:r>
            <a:r>
              <a:rPr lang="en-US" sz="130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Department of Chemistry, Josip </a:t>
            </a:r>
            <a:r>
              <a:rPr lang="en-US" sz="1300" dirty="0" err="1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Juraj</a:t>
            </a:r>
            <a:r>
              <a:rPr lang="en-US" sz="130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Strossmayer</a:t>
            </a:r>
            <a:r>
              <a:rPr lang="en-US" sz="130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University of Osijek, Cara </a:t>
            </a:r>
            <a:r>
              <a:rPr lang="en-US" sz="1300" dirty="0" err="1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Hadrijana</a:t>
            </a:r>
            <a:r>
              <a:rPr lang="en-US" sz="130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8/A, 31000 Osijek, Croatia</a:t>
            </a:r>
          </a:p>
          <a:p>
            <a:pPr algn="ctr"/>
            <a:r>
              <a:rPr lang="en-US" sz="1300" baseline="3000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</a:t>
            </a:r>
            <a:r>
              <a:rPr lang="en-US" sz="130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Faculty of </a:t>
            </a:r>
            <a:r>
              <a:rPr lang="en-US" sz="1300" dirty="0" err="1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Agrobiotechnical</a:t>
            </a:r>
            <a:r>
              <a:rPr lang="en-US" sz="130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Sciences Osijek, </a:t>
            </a:r>
            <a:r>
              <a:rPr lang="en-US" sz="1300" dirty="0" err="1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Vladimira</a:t>
            </a:r>
            <a:r>
              <a:rPr lang="en-US" sz="130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en-US" sz="1300" dirty="0" err="1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Preloga</a:t>
            </a:r>
            <a:r>
              <a:rPr lang="en-US" sz="1300" dirty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1, 31000 Osijek, Croatia</a:t>
            </a:r>
          </a:p>
          <a:p>
            <a:pPr algn="ctr"/>
            <a:endParaRPr lang="en-US" sz="1400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301CB3-52B0-EFE7-7AFA-FDA4F20AA2B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3352"/>
            <a:ext cx="864245" cy="927582"/>
          </a:xfrm>
          <a:prstGeom prst="rect">
            <a:avLst/>
          </a:prstGeom>
        </p:spPr>
      </p:pic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8101C326-06AB-78CA-A216-7D9AF8F2C16E}"/>
              </a:ext>
            </a:extLst>
          </p:cNvPr>
          <p:cNvSpPr/>
          <p:nvPr/>
        </p:nvSpPr>
        <p:spPr>
          <a:xfrm>
            <a:off x="11558742" y="87808"/>
            <a:ext cx="565850" cy="3692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000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928" y="1595512"/>
            <a:ext cx="5179008" cy="256594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0495" y="1595512"/>
            <a:ext cx="5448247" cy="256594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928" y="4300621"/>
            <a:ext cx="5179008" cy="255286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494" y="4300621"/>
            <a:ext cx="5448247" cy="2557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045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F8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0C8B024E-2240-CE77-5AF1-F952B8C04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Introduction &amp; Aim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C4223CB-485D-4B0E-91ED-212078E70D22}"/>
              </a:ext>
            </a:extLst>
          </p:cNvPr>
          <p:cNvSpPr/>
          <p:nvPr/>
        </p:nvSpPr>
        <p:spPr>
          <a:xfrm>
            <a:off x="5322707" y="832254"/>
            <a:ext cx="6760802" cy="3554819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US" sz="2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Introduction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n-US" sz="22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Imidazole derivatives – </a:t>
            </a:r>
            <a:r>
              <a:rPr lang="en-US" sz="22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important heterocyclic pharmacophores with broad spectrum of biological activities and therapeutic potential </a:t>
            </a:r>
            <a:endParaRPr lang="en-US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22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Agricultural applications </a:t>
            </a:r>
            <a:r>
              <a:rPr lang="en-US" sz="22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they target </a:t>
            </a:r>
            <a:r>
              <a:rPr lang="en-US" sz="2200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cholinesterases</a:t>
            </a:r>
            <a:r>
              <a:rPr lang="en-US" sz="22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</a:t>
            </a:r>
            <a:endParaRPr lang="en-US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en-US" sz="2200" b="1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en-US" sz="22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ual </a:t>
            </a:r>
            <a:r>
              <a:rPr lang="en-US" sz="2200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AChE</a:t>
            </a:r>
            <a:r>
              <a:rPr lang="en-US" sz="22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US" sz="2200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BuChE</a:t>
            </a:r>
            <a:r>
              <a:rPr lang="en-US" sz="22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inhibition</a:t>
            </a:r>
          </a:p>
          <a:p>
            <a:pPr algn="ctr"/>
            <a:endParaRPr lang="en-US" sz="22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n-US" sz="22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haracterization of the potency, selectivity and toxicological safety of new </a:t>
            </a:r>
            <a:r>
              <a:rPr lang="en-US" sz="2200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imidazoles</a:t>
            </a:r>
            <a:r>
              <a:rPr lang="en-US" sz="22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as agrochemicals</a:t>
            </a:r>
            <a:endParaRPr lang="en-US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 6">
            <a:extLst>
              <a:ext uri="{FF2B5EF4-FFF2-40B4-BE49-F238E27FC236}">
                <a16:creationId xmlns:a16="http://schemas.microsoft.com/office/drawing/2014/main" id="{E0EEF592-EF03-459D-809A-16108C35FA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r-H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8E6853A-80B4-4048-8F96-DF3850CE4ED7}"/>
              </a:ext>
            </a:extLst>
          </p:cNvPr>
          <p:cNvSpPr/>
          <p:nvPr/>
        </p:nvSpPr>
        <p:spPr>
          <a:xfrm>
            <a:off x="1170423" y="4520279"/>
            <a:ext cx="9851153" cy="235449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Aim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Synthesis of a new series of </a:t>
            </a:r>
            <a:r>
              <a:rPr lang="en-US" sz="2200" b="1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alkylamide</a:t>
            </a:r>
            <a:r>
              <a:rPr lang="en-US" sz="2200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derivatives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 1H-imidazole-4-carboxylic acid and 1-imidazoleacetic acid were synthesized</a:t>
            </a:r>
            <a:endParaRPr lang="en-US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Incorporation of selected aliphatic amines into different acid structure in order to 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explore </a:t>
            </a:r>
            <a:r>
              <a:rPr lang="en-US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preliminary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structure–activity relationships (SAR)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2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Screening dual inhibitory activity against </a:t>
            </a:r>
            <a:r>
              <a:rPr lang="en-US" sz="2200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AChE</a:t>
            </a:r>
            <a:r>
              <a:rPr lang="en-US" sz="22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US" sz="2200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BuChE</a:t>
            </a:r>
            <a:endParaRPr lang="en-US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Down Arrow 1"/>
          <p:cNvSpPr/>
          <p:nvPr/>
        </p:nvSpPr>
        <p:spPr>
          <a:xfrm>
            <a:off x="8537694" y="2647449"/>
            <a:ext cx="330825" cy="334978"/>
          </a:xfrm>
          <a:prstGeom prst="downArrow">
            <a:avLst/>
          </a:prstGeom>
          <a:solidFill>
            <a:srgbClr val="491343"/>
          </a:solidFill>
          <a:ln>
            <a:solidFill>
              <a:srgbClr val="4913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/>
          <p:cNvSpPr/>
          <p:nvPr/>
        </p:nvSpPr>
        <p:spPr>
          <a:xfrm>
            <a:off x="8537694" y="3365222"/>
            <a:ext cx="330825" cy="334978"/>
          </a:xfrm>
          <a:prstGeom prst="downArrow">
            <a:avLst/>
          </a:prstGeom>
          <a:solidFill>
            <a:srgbClr val="491343"/>
          </a:solidFill>
          <a:ln>
            <a:solidFill>
              <a:srgbClr val="4913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0165804"/>
              </p:ext>
            </p:extLst>
          </p:nvPr>
        </p:nvGraphicFramePr>
        <p:xfrm>
          <a:off x="67644" y="727006"/>
          <a:ext cx="5255060" cy="36600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4" name="CS ChemDraw Drawing" r:id="rId3" imgW="8907226" imgH="6367149" progId="ChemDraw.Document.6.0">
                  <p:embed/>
                </p:oleObj>
              </mc:Choice>
              <mc:Fallback>
                <p:oleObj name="CS ChemDraw Drawing" r:id="rId3" imgW="8907226" imgH="6367149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7644" y="727006"/>
                        <a:ext cx="5255060" cy="36600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82071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9D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CC7725-AC27-8C8C-4B2D-F55F25E8C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A7DB3B32-3372-14B3-3F0E-883B493B0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accent4">
              <a:lumMod val="50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Experimental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5F4B95F-1857-4A5F-840A-1D14B957B0DC}"/>
              </a:ext>
            </a:extLst>
          </p:cNvPr>
          <p:cNvSpPr txBox="1"/>
          <p:nvPr/>
        </p:nvSpPr>
        <p:spPr>
          <a:xfrm>
            <a:off x="14454" y="1254168"/>
            <a:ext cx="5892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Synthesis </a:t>
            </a:r>
            <a:r>
              <a:rPr lang="en-US" sz="22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via 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modified </a:t>
            </a:r>
            <a:r>
              <a:rPr lang="en-US" sz="22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Steglich</a:t>
            </a:r>
            <a:r>
              <a:rPr lang="en-US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amidation</a:t>
            </a:r>
            <a:r>
              <a:rPr lang="en-US" sz="2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procedure </a:t>
            </a:r>
            <a:endParaRPr lang="hr-HR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3105A76-CED3-4DDA-8327-DEA09B6F3BAF}"/>
              </a:ext>
            </a:extLst>
          </p:cNvPr>
          <p:cNvSpPr txBox="1"/>
          <p:nvPr/>
        </p:nvSpPr>
        <p:spPr>
          <a:xfrm>
            <a:off x="14453" y="2950184"/>
            <a:ext cx="619040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TLC monitoring, </a:t>
            </a:r>
            <a:r>
              <a:rPr lang="en-US" sz="22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column 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chromatography</a:t>
            </a:r>
            <a:endParaRPr lang="hr-HR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F493AB2-219D-4C46-9B2C-FCC0460028AE}"/>
              </a:ext>
            </a:extLst>
          </p:cNvPr>
          <p:cNvSpPr txBox="1"/>
          <p:nvPr/>
        </p:nvSpPr>
        <p:spPr>
          <a:xfrm>
            <a:off x="14454" y="4223704"/>
            <a:ext cx="5892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 NMR, </a:t>
            </a:r>
            <a:r>
              <a:rPr lang="en-US" sz="2200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13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 NMR Spectroscopy, ESI-MS</a:t>
            </a:r>
            <a:endParaRPr lang="hr-HR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D70F890-80D1-468A-A3E5-2B12080CA229}"/>
              </a:ext>
            </a:extLst>
          </p:cNvPr>
          <p:cNvSpPr txBox="1"/>
          <p:nvPr/>
        </p:nvSpPr>
        <p:spPr>
          <a:xfrm>
            <a:off x="14454" y="5581166"/>
            <a:ext cx="5892800" cy="547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hr-HR" sz="22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</a:t>
            </a:r>
            <a:r>
              <a:rPr lang="hr-HR" sz="2200" i="1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vitro</a:t>
            </a:r>
            <a:r>
              <a:rPr lang="hr-HR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r-HR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AChE</a:t>
            </a:r>
            <a:r>
              <a:rPr lang="hr-HR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r-HR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hr-HR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r-HR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BuChE</a:t>
            </a:r>
            <a:r>
              <a:rPr lang="hr-HR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r-HR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inhibition</a:t>
            </a:r>
            <a:r>
              <a:rPr lang="hr-HR" sz="2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r-HR" sz="22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assay</a:t>
            </a:r>
            <a:endParaRPr lang="hr-HR" sz="22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Arrow: Down 37">
            <a:extLst>
              <a:ext uri="{FF2B5EF4-FFF2-40B4-BE49-F238E27FC236}">
                <a16:creationId xmlns:a16="http://schemas.microsoft.com/office/drawing/2014/main" id="{3C8CE9FC-7483-4849-8B1E-0A78640244C6}"/>
              </a:ext>
            </a:extLst>
          </p:cNvPr>
          <p:cNvSpPr/>
          <p:nvPr/>
        </p:nvSpPr>
        <p:spPr>
          <a:xfrm>
            <a:off x="2782247" y="2282172"/>
            <a:ext cx="357214" cy="575736"/>
          </a:xfrm>
          <a:prstGeom prst="down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hr-HR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Arrow: Down 38">
            <a:extLst>
              <a:ext uri="{FF2B5EF4-FFF2-40B4-BE49-F238E27FC236}">
                <a16:creationId xmlns:a16="http://schemas.microsoft.com/office/drawing/2014/main" id="{48A01E30-1CFF-4ED3-B713-A57193AE0214}"/>
              </a:ext>
            </a:extLst>
          </p:cNvPr>
          <p:cNvSpPr/>
          <p:nvPr/>
        </p:nvSpPr>
        <p:spPr>
          <a:xfrm>
            <a:off x="2782247" y="3543612"/>
            <a:ext cx="357214" cy="575736"/>
          </a:xfrm>
          <a:prstGeom prst="down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hr-HR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Arrow: Down 39">
            <a:extLst>
              <a:ext uri="{FF2B5EF4-FFF2-40B4-BE49-F238E27FC236}">
                <a16:creationId xmlns:a16="http://schemas.microsoft.com/office/drawing/2014/main" id="{188B59CF-0699-4279-844C-8AB015AC511C}"/>
              </a:ext>
            </a:extLst>
          </p:cNvPr>
          <p:cNvSpPr/>
          <p:nvPr/>
        </p:nvSpPr>
        <p:spPr>
          <a:xfrm>
            <a:off x="2782247" y="5047585"/>
            <a:ext cx="357214" cy="575736"/>
          </a:xfrm>
          <a:prstGeom prst="downArrow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hr-HR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3E6EF357-37F6-4781-BF55-5952E9AC7193}"/>
              </a:ext>
            </a:extLst>
          </p:cNvPr>
          <p:cNvSpPr/>
          <p:nvPr/>
        </p:nvSpPr>
        <p:spPr>
          <a:xfrm>
            <a:off x="5756375" y="6077686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</a:pPr>
            <a:r>
              <a:rPr lang="hr-HR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r-HR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Synthetic</a:t>
            </a:r>
            <a:r>
              <a:rPr lang="hr-H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r-HR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routes</a:t>
            </a:r>
            <a:r>
              <a:rPr lang="hr-H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r-HR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hr-H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r-HR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target</a:t>
            </a:r>
            <a:r>
              <a:rPr lang="hr-H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r-HR" sz="1600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compounds</a:t>
            </a:r>
            <a:r>
              <a:rPr lang="hr-HR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hr-HR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Reagents</a:t>
            </a:r>
            <a:r>
              <a:rPr lang="hr-H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r-HR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and</a:t>
            </a:r>
            <a:r>
              <a:rPr lang="hr-H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r-HR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conditions</a:t>
            </a:r>
            <a:r>
              <a:rPr lang="hr-H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hr-HR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hr-H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DMAP, </a:t>
            </a:r>
            <a:r>
              <a:rPr lang="hr-HR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anhydrous</a:t>
            </a:r>
            <a:r>
              <a:rPr lang="hr-H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DCM, EDC × HCl, </a:t>
            </a:r>
            <a:r>
              <a:rPr lang="en-US" sz="1600" dirty="0">
                <a:solidFill>
                  <a:srgbClr val="13141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 °C, 0.5 h,  r.t., overnight.</a:t>
            </a:r>
            <a:endParaRPr lang="hr-HR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4504035"/>
              </p:ext>
            </p:extLst>
          </p:nvPr>
        </p:nvGraphicFramePr>
        <p:xfrm>
          <a:off x="5592819" y="1254168"/>
          <a:ext cx="6423113" cy="47663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2" name="CS ChemDraw Drawing" r:id="rId3" imgW="7354363" imgH="5458584" progId="ChemDraw.Document.6.0">
                  <p:embed/>
                </p:oleObj>
              </mc:Choice>
              <mc:Fallback>
                <p:oleObj name="CS ChemDraw Drawing" r:id="rId3" imgW="7354363" imgH="5458584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92819" y="1254168"/>
                        <a:ext cx="6423113" cy="4766386"/>
                      </a:xfrm>
                      <a:prstGeom prst="rect">
                        <a:avLst/>
                      </a:prstGeom>
                      <a:ln w="28575"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34179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1D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EE15AB-D2F4-36F6-0AB3-B182914A5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DF4043DD-F7BE-828E-B46D-08E22FFF75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Results and discussions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64B7AC-FA75-4FA4-8775-B8C3556287AA}"/>
              </a:ext>
            </a:extLst>
          </p:cNvPr>
          <p:cNvSpPr txBox="1"/>
          <p:nvPr/>
        </p:nvSpPr>
        <p:spPr>
          <a:xfrm>
            <a:off x="1735137" y="975268"/>
            <a:ext cx="80896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ea typeface="Calibri" panose="020F0502020204030204" pitchFamily="34" charset="0"/>
                <a:cs typeface="Calibri" panose="020F0502020204030204" pitchFamily="34" charset="0"/>
              </a:rPr>
              <a:t>Results </a:t>
            </a:r>
            <a:r>
              <a:rPr lang="en-US" b="1" dirty="0">
                <a:ea typeface="Calibri" panose="020F0502020204030204" pitchFamily="34" charset="0"/>
                <a:cs typeface="Calibri" panose="020F0502020204030204" pitchFamily="34" charset="0"/>
              </a:rPr>
              <a:t>of </a:t>
            </a:r>
            <a:r>
              <a:rPr lang="en-US" b="1" dirty="0" err="1">
                <a:ea typeface="Calibri" panose="020F0502020204030204" pitchFamily="34" charset="0"/>
                <a:cs typeface="Calibri" panose="020F0502020204030204" pitchFamily="34" charset="0"/>
              </a:rPr>
              <a:t>AChE</a:t>
            </a:r>
            <a:r>
              <a:rPr lang="en-US" b="1" dirty="0">
                <a:ea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US" b="1" dirty="0" err="1">
                <a:ea typeface="Calibri" panose="020F0502020204030204" pitchFamily="34" charset="0"/>
                <a:cs typeface="Calibri" panose="020F0502020204030204" pitchFamily="34" charset="0"/>
              </a:rPr>
              <a:t>BuChE</a:t>
            </a:r>
            <a:r>
              <a:rPr lang="en-US" b="1" dirty="0">
                <a:ea typeface="Calibri" panose="020F0502020204030204" pitchFamily="34" charset="0"/>
                <a:cs typeface="Calibri" panose="020F0502020204030204" pitchFamily="34" charset="0"/>
              </a:rPr>
              <a:t> inhibition assay</a:t>
            </a:r>
            <a:endParaRPr lang="hr-HR" b="1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4983156"/>
              </p:ext>
            </p:extLst>
          </p:nvPr>
        </p:nvGraphicFramePr>
        <p:xfrm>
          <a:off x="1838325" y="1290190"/>
          <a:ext cx="8127999" cy="545464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346664961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874268938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1146501311"/>
                    </a:ext>
                  </a:extLst>
                </a:gridCol>
              </a:tblGrid>
              <a:tr h="701917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Compound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Inhibitory activity against 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AChE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Inhibitory activity against </a:t>
                      </a:r>
                      <a:r>
                        <a:rPr lang="en-US" sz="18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BuChE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967789"/>
                  </a:ext>
                </a:extLst>
              </a:tr>
              <a:tr h="406666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Donepezil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100.54 ± 2.59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6334999"/>
                  </a:ext>
                </a:extLst>
              </a:tr>
              <a:tr h="406666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Galantamine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93.64 ± 0.34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927749"/>
                  </a:ext>
                </a:extLst>
              </a:tr>
              <a:tr h="7631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13,04 ± 8,03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51,67 ± 1,53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3013459"/>
                  </a:ext>
                </a:extLst>
              </a:tr>
              <a:tr h="40666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2792399"/>
                  </a:ext>
                </a:extLst>
              </a:tr>
              <a:tr h="99319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73,39 ± 6,24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1330830"/>
                  </a:ext>
                </a:extLst>
              </a:tr>
              <a:tr h="96302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25,18 ± 8,07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14,43 ± 3,10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6587520"/>
                  </a:ext>
                </a:extLst>
              </a:tr>
              <a:tr h="40666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57,11 ± 16,11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0995382"/>
                  </a:ext>
                </a:extLst>
              </a:tr>
              <a:tr h="406666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84,14 ± 9,37</a:t>
                      </a:r>
                      <a:endParaRPr lang="en-US" dirty="0">
                        <a:solidFill>
                          <a:schemeClr val="accent5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886449"/>
                  </a:ext>
                </a:extLst>
              </a:tr>
            </a:tbl>
          </a:graphicData>
        </a:graphic>
      </p:graphicFrame>
      <p:pic>
        <p:nvPicPr>
          <p:cNvPr id="21" name="Picture 20">
            <a:extLst>
              <a:ext uri="{FF2B5EF4-FFF2-40B4-BE49-F238E27FC236}">
                <a16:creationId xmlns:a16="http://schemas.microsoft.com/office/drawing/2014/main" id="{E4573C9F-26AF-4084-9947-164E6861F550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429272" y="2804904"/>
            <a:ext cx="1563307" cy="65352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86E8FD9-C126-4C6F-81E7-C65BF28CA961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2335795" y="3736195"/>
            <a:ext cx="1656784" cy="67413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D16CED5A-86F4-4E40-B322-E11998C31165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2429272" y="4688097"/>
            <a:ext cx="1563307" cy="84003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E610309-932C-4FED-8261-8715349290D6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2449529" y="5549565"/>
            <a:ext cx="1543050" cy="51435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7D2EDFD-CEA6-4E06-BD35-EF4CAE6D2548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2315575" y="6239962"/>
            <a:ext cx="1790700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298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1D3021-1243-17C1-BD3F-D37B91AE3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10">
            <a:extLst>
              <a:ext uri="{FF2B5EF4-FFF2-40B4-BE49-F238E27FC236}">
                <a16:creationId xmlns:a16="http://schemas.microsoft.com/office/drawing/2014/main" id="{36A7FFAE-660F-43B8-EC28-059AF3EF26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44" y="198627"/>
            <a:ext cx="12056712" cy="476726"/>
          </a:xfrm>
          <a:prstGeom prst="roundRect">
            <a:avLst>
              <a:gd name="adj" fmla="val 16667"/>
            </a:avLst>
          </a:prstGeom>
          <a:solidFill>
            <a:srgbClr val="491343"/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Conclusions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3173910-5B77-4A45-9F63-36B862C05D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281" y="5616493"/>
            <a:ext cx="8737713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sr-Latn-RS" sz="1600" b="1" i="0" u="none" strike="noStrike" cap="none" normalizeH="0" baseline="0" dirty="0">
                <a:ln>
                  <a:noFill/>
                </a:ln>
                <a:solidFill>
                  <a:srgbClr val="13141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Funding</a:t>
            </a:r>
            <a:endParaRPr kumimoji="0" lang="hr-HR" altLang="sr-Latn-R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sr-Latn-R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work was funded by the Croatian Science Foundation under the project number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sr-Latn-R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HRZZ-IP-2024-05-6164 “Innovative Approaches in the Development of </a:t>
            </a:r>
            <a:r>
              <a:rPr kumimoji="0" lang="en-GB" altLang="sr-Latn-RS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Imidazoles</a:t>
            </a:r>
            <a:r>
              <a:rPr kumimoji="0" lang="en-GB" altLang="sr-Latn-R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 Plant Protection”.</a:t>
            </a:r>
            <a:endParaRPr kumimoji="0" lang="hr-HR" altLang="sr-Latn-R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r-HR" altLang="sr-Latn-R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13">
            <a:extLst>
              <a:ext uri="{FF2B5EF4-FFF2-40B4-BE49-F238E27FC236}">
                <a16:creationId xmlns:a16="http://schemas.microsoft.com/office/drawing/2014/main" id="{330D2915-AD0A-4D6F-BBF0-F6980FF557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1580" y="5647945"/>
            <a:ext cx="1760858" cy="827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BAF4223-293D-464D-92A4-F89F8B54FABE}"/>
              </a:ext>
            </a:extLst>
          </p:cNvPr>
          <p:cNvSpPr/>
          <p:nvPr/>
        </p:nvSpPr>
        <p:spPr>
          <a:xfrm>
            <a:off x="558281" y="873860"/>
            <a:ext cx="11075438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r>
              <a:rPr lang="en-US" sz="22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ew 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series of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alkylamide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derivatives of 1H-imidazole-4-carboxylic acid and 1-imidazoleacetic acid were </a:t>
            </a:r>
            <a:r>
              <a:rPr lang="en-US" sz="22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synthesized.</a:t>
            </a:r>
            <a:endParaRPr lang="en-US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spcAft>
                <a:spcPts val="600"/>
              </a:spcAft>
            </a:pPr>
            <a:r>
              <a:rPr lang="en-US" sz="2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US" sz="2200" i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 </a:t>
            </a:r>
            <a:r>
              <a:rPr lang="en-US" sz="22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vitro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AChE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US" sz="22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BuChE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inhibitory </a:t>
            </a:r>
            <a:r>
              <a:rPr lang="en-US" sz="22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activity</a:t>
            </a:r>
            <a:r>
              <a:rPr lang="en-US" sz="2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were evaluated. </a:t>
            </a:r>
          </a:p>
          <a:p>
            <a:pPr algn="just">
              <a:spcAft>
                <a:spcPts val="600"/>
              </a:spcAft>
            </a:pPr>
            <a:endParaRPr lang="en-US" sz="22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spcAft>
                <a:spcPts val="600"/>
              </a:spcAft>
            </a:pPr>
            <a:endParaRPr lang="en-US" sz="2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7D2EDFD-CEA6-4E06-BD35-EF4CAE6D254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58282" y="2387200"/>
            <a:ext cx="1998306" cy="57954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sp>
        <p:nvSpPr>
          <p:cNvPr id="10" name="TextBox 9"/>
          <p:cNvSpPr txBox="1"/>
          <p:nvPr/>
        </p:nvSpPr>
        <p:spPr>
          <a:xfrm>
            <a:off x="2763259" y="2561908"/>
            <a:ext cx="46901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Highest inhibitory activity against </a:t>
            </a:r>
            <a:r>
              <a:rPr lang="en-US" b="1" dirty="0" err="1" smtClean="0"/>
              <a:t>AChE</a:t>
            </a:r>
            <a:r>
              <a:rPr lang="en-US" b="1" dirty="0" smtClean="0"/>
              <a:t>  </a:t>
            </a:r>
            <a:endParaRPr lang="en-US" b="1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4573C9F-26AF-4084-9947-164E6861F550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656724" y="3533073"/>
            <a:ext cx="1899863" cy="86252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pic>
      <p:sp>
        <p:nvSpPr>
          <p:cNvPr id="12" name="TextBox 11"/>
          <p:cNvSpPr txBox="1"/>
          <p:nvPr/>
        </p:nvSpPr>
        <p:spPr>
          <a:xfrm>
            <a:off x="2763259" y="3810826"/>
            <a:ext cx="4839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Highest inhibitory activity against </a:t>
            </a:r>
            <a:r>
              <a:rPr lang="en-US" b="1" dirty="0" err="1" smtClean="0"/>
              <a:t>BuChE</a:t>
            </a:r>
            <a:r>
              <a:rPr lang="en-US" b="1" dirty="0" smtClean="0"/>
              <a:t>  </a:t>
            </a:r>
            <a:endParaRPr lang="en-US" b="1" dirty="0"/>
          </a:p>
        </p:txBody>
      </p:sp>
      <p:sp>
        <p:nvSpPr>
          <p:cNvPr id="13" name="Right Arrow 12"/>
          <p:cNvSpPr/>
          <p:nvPr/>
        </p:nvSpPr>
        <p:spPr>
          <a:xfrm>
            <a:off x="7453389" y="2664151"/>
            <a:ext cx="794872" cy="220167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399542" y="2518917"/>
            <a:ext cx="3082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err="1" smtClean="0"/>
              <a:t>Promisling</a:t>
            </a:r>
            <a:r>
              <a:rPr lang="en-US" b="1" dirty="0" smtClean="0"/>
              <a:t> lead for further</a:t>
            </a:r>
          </a:p>
          <a:p>
            <a:pPr algn="ctr"/>
            <a:r>
              <a:rPr lang="en-US" b="1" dirty="0" smtClean="0"/>
              <a:t> structural optimization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8907936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74FA04B55879545BD2D3A319F85D19C" ma:contentTypeVersion="18" ma:contentTypeDescription="Stvaranje novog dokumenta." ma:contentTypeScope="" ma:versionID="46b89161ff739100abeb67853370b192">
  <xsd:schema xmlns:xsd="http://www.w3.org/2001/XMLSchema" xmlns:xs="http://www.w3.org/2001/XMLSchema" xmlns:p="http://schemas.microsoft.com/office/2006/metadata/properties" xmlns:ns3="64736924-a5bc-437d-9f03-859e605d2696" xmlns:ns4="1aa68584-6eaf-42a6-971a-1408e8809208" targetNamespace="http://schemas.microsoft.com/office/2006/metadata/properties" ma:root="true" ma:fieldsID="65d8f856940e673d7487192049d13943" ns3:_="" ns4:_="">
    <xsd:import namespace="64736924-a5bc-437d-9f03-859e605d2696"/>
    <xsd:import namespace="1aa68584-6eaf-42a6-971a-1408e880920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OCR" minOccurs="0"/>
                <xsd:element ref="ns3:MediaServiceLocation" minOccurs="0"/>
                <xsd:element ref="ns3:MediaLengthInSeconds" minOccurs="0"/>
                <xsd:element ref="ns3:MediaServiceSearchProperties" minOccurs="0"/>
                <xsd:element ref="ns3:MediaServiceObjectDetectorVersions" minOccurs="0"/>
                <xsd:element ref="ns3:MediaServiceSystemTags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736924-a5bc-437d-9f03-859e605d269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a68584-6eaf-42a6-971a-1408e8809208" elementFormDefault="qualified">
    <xsd:import namespace="http://schemas.microsoft.com/office/2006/documentManagement/types"/>
    <xsd:import namespace="http://schemas.microsoft.com/office/infopath/2007/PartnerControls"/>
    <xsd:element name="SharedWithUsers" ma:index="23" nillable="true" ma:displayName="Zajednički se koristi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Detalji o zajedničkom korištenju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5" nillable="true" ma:displayName="Raspršivanje savjeta za zajedničko korištenje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Vrsta sadržaja"/>
        <xsd:element ref="dc:title" minOccurs="0" maxOccurs="1" ma:index="4" ma:displayName="Naslov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64736924-a5bc-437d-9f03-859e605d2696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7DB6FB6-F50F-4163-A95E-CC3E32082B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4736924-a5bc-437d-9f03-859e605d2696"/>
    <ds:schemaRef ds:uri="1aa68584-6eaf-42a6-971a-1408e880920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BDCA87D-57B8-4510-9665-9E75299929F1}">
  <ds:schemaRefs>
    <ds:schemaRef ds:uri="1aa68584-6eaf-42a6-971a-1408e8809208"/>
    <ds:schemaRef ds:uri="http://purl.org/dc/elements/1.1/"/>
    <ds:schemaRef ds:uri="http://schemas.openxmlformats.org/package/2006/metadata/core-properties"/>
    <ds:schemaRef ds:uri="http://www.w3.org/XML/1998/namespace"/>
    <ds:schemaRef ds:uri="http://purl.org/dc/dcmitype/"/>
    <ds:schemaRef ds:uri="64736924-a5bc-437d-9f03-859e605d2696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CFBB685D-6988-492A-BD65-CEF42B10809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2641</TotalTime>
  <Words>344</Words>
  <Application>Microsoft Office PowerPoint</Application>
  <PresentationFormat>Widescreen</PresentationFormat>
  <Paragraphs>57</Paragraphs>
  <Slides>5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Calibri</vt:lpstr>
      <vt:lpstr>Wingdings</vt:lpstr>
      <vt:lpstr>Arial Narrow</vt:lpstr>
      <vt:lpstr>PF BeauSans Pro</vt:lpstr>
      <vt:lpstr>Arial</vt:lpstr>
      <vt:lpstr>Aptos</vt:lpstr>
      <vt:lpstr>Office Theme</vt:lpstr>
      <vt:lpstr>CS ChemDraw Drawing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&amp; instructions for e-poster</dc:title>
  <dc:creator>Marinela Cvetanoska</dc:creator>
  <cp:lastModifiedBy>Windows User</cp:lastModifiedBy>
  <cp:revision>86</cp:revision>
  <dcterms:created xsi:type="dcterms:W3CDTF">2025-07-07T08:04:39Z</dcterms:created>
  <dcterms:modified xsi:type="dcterms:W3CDTF">2026-09-13T17:06:24Z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0x010100B74FA04B55879545BD2D3A319F85D19C</vt:lpwstr>
  </property>
</Properties>
</file>