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74636"/>
    <a:srgbClr val="2C5B46"/>
    <a:srgbClr val="CCB176"/>
    <a:srgbClr val="5C6960"/>
    <a:srgbClr val="1F342D"/>
    <a:srgbClr val="EFE0BE"/>
    <a:srgbClr val="B59143"/>
    <a:srgbClr val="BF9743"/>
    <a:srgbClr val="77933C"/>
    <a:srgbClr val="70AD4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4754" autoAdjust="0"/>
    <p:restoredTop sz="95033" autoAdjust="0"/>
  </p:normalViewPr>
  <p:slideViewPr>
    <p:cSldViewPr snapToGrid="0" snapToObjects="1">
      <p:cViewPr varScale="1">
        <p:scale>
          <a:sx n="87" d="100"/>
          <a:sy n="87" d="100"/>
        </p:scale>
        <p:origin x="1022" y="5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microsoft.com/office/2016/11/relationships/changesInfo" Target="changesInfos/changesInfo1.xml"/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asmina Petreska Stanoeva" userId="d31215c6-8993-4904-bb4a-c526dccbec9b" providerId="ADAL" clId="{036B4910-3D7E-4152-BEE0-E771946C5688}"/>
    <pc:docChg chg="undo custSel modSld">
      <pc:chgData name="Jasmina Petreska Stanoeva" userId="d31215c6-8993-4904-bb4a-c526dccbec9b" providerId="ADAL" clId="{036B4910-3D7E-4152-BEE0-E771946C5688}" dt="2026-09-14T13:59:51.997" v="467" actId="1036"/>
      <pc:docMkLst>
        <pc:docMk/>
      </pc:docMkLst>
      <pc:sldChg chg="addSp delSp modSp mod">
        <pc:chgData name="Jasmina Petreska Stanoeva" userId="d31215c6-8993-4904-bb4a-c526dccbec9b" providerId="ADAL" clId="{036B4910-3D7E-4152-BEE0-E771946C5688}" dt="2026-09-14T13:59:51.997" v="467" actId="1036"/>
        <pc:sldMkLst>
          <pc:docMk/>
          <pc:sldMk cId="0" sldId="256"/>
        </pc:sldMkLst>
        <pc:spChg chg="del mod">
          <ac:chgData name="Jasmina Petreska Stanoeva" userId="d31215c6-8993-4904-bb4a-c526dccbec9b" providerId="ADAL" clId="{036B4910-3D7E-4152-BEE0-E771946C5688}" dt="2026-09-14T13:52:11.653" v="349" actId="478"/>
          <ac:spMkLst>
            <pc:docMk/>
            <pc:sldMk cId="0" sldId="256"/>
            <ac:spMk id="2" creationId="{00000000-0000-0000-0000-000000000000}"/>
          </ac:spMkLst>
        </pc:spChg>
        <pc:spChg chg="mod">
          <ac:chgData name="Jasmina Petreska Stanoeva" userId="d31215c6-8993-4904-bb4a-c526dccbec9b" providerId="ADAL" clId="{036B4910-3D7E-4152-BEE0-E771946C5688}" dt="2026-09-14T09:02:39.936" v="96" actId="14100"/>
          <ac:spMkLst>
            <pc:docMk/>
            <pc:sldMk cId="0" sldId="256"/>
            <ac:spMk id="3" creationId="{00000000-0000-0000-0000-000000000000}"/>
          </ac:spMkLst>
        </pc:spChg>
        <pc:spChg chg="mod">
          <ac:chgData name="Jasmina Petreska Stanoeva" userId="d31215c6-8993-4904-bb4a-c526dccbec9b" providerId="ADAL" clId="{036B4910-3D7E-4152-BEE0-E771946C5688}" dt="2026-09-14T09:03:29.335" v="136" actId="1036"/>
          <ac:spMkLst>
            <pc:docMk/>
            <pc:sldMk cId="0" sldId="256"/>
            <ac:spMk id="4" creationId="{00000000-0000-0000-0000-000000000000}"/>
          </ac:spMkLst>
        </pc:spChg>
        <pc:spChg chg="del mod">
          <ac:chgData name="Jasmina Petreska Stanoeva" userId="d31215c6-8993-4904-bb4a-c526dccbec9b" providerId="ADAL" clId="{036B4910-3D7E-4152-BEE0-E771946C5688}" dt="2026-09-14T13:52:11.653" v="349" actId="478"/>
          <ac:spMkLst>
            <pc:docMk/>
            <pc:sldMk cId="0" sldId="256"/>
            <ac:spMk id="5" creationId="{00000000-0000-0000-0000-000000000000}"/>
          </ac:spMkLst>
        </pc:spChg>
        <pc:spChg chg="mod">
          <ac:chgData name="Jasmina Petreska Stanoeva" userId="d31215c6-8993-4904-bb4a-c526dccbec9b" providerId="ADAL" clId="{036B4910-3D7E-4152-BEE0-E771946C5688}" dt="2026-09-14T09:10:22.988" v="195" actId="1037"/>
          <ac:spMkLst>
            <pc:docMk/>
            <pc:sldMk cId="0" sldId="256"/>
            <ac:spMk id="7" creationId="{00000000-0000-0000-0000-000000000000}"/>
          </ac:spMkLst>
        </pc:spChg>
        <pc:spChg chg="mod">
          <ac:chgData name="Jasmina Petreska Stanoeva" userId="d31215c6-8993-4904-bb4a-c526dccbec9b" providerId="ADAL" clId="{036B4910-3D7E-4152-BEE0-E771946C5688}" dt="2026-09-14T13:57:46.480" v="393" actId="1036"/>
          <ac:spMkLst>
            <pc:docMk/>
            <pc:sldMk cId="0" sldId="256"/>
            <ac:spMk id="9" creationId="{96305B05-02A8-C477-BDBF-7D0BFEF1D4C6}"/>
          </ac:spMkLst>
        </pc:spChg>
        <pc:spChg chg="mod">
          <ac:chgData name="Jasmina Petreska Stanoeva" userId="d31215c6-8993-4904-bb4a-c526dccbec9b" providerId="ADAL" clId="{036B4910-3D7E-4152-BEE0-E771946C5688}" dt="2026-09-14T13:59:36.510" v="461" actId="255"/>
          <ac:spMkLst>
            <pc:docMk/>
            <pc:sldMk cId="0" sldId="256"/>
            <ac:spMk id="12" creationId="{3C9E711C-E7CE-EA84-2AAF-BF8615C67D7E}"/>
          </ac:spMkLst>
        </pc:spChg>
        <pc:spChg chg="mod">
          <ac:chgData name="Jasmina Petreska Stanoeva" userId="d31215c6-8993-4904-bb4a-c526dccbec9b" providerId="ADAL" clId="{036B4910-3D7E-4152-BEE0-E771946C5688}" dt="2026-09-14T13:52:19.506" v="350" actId="1076"/>
          <ac:spMkLst>
            <pc:docMk/>
            <pc:sldMk cId="0" sldId="256"/>
            <ac:spMk id="14" creationId="{00000000-0000-0000-0000-000000000000}"/>
          </ac:spMkLst>
        </pc:spChg>
        <pc:spChg chg="mod">
          <ac:chgData name="Jasmina Petreska Stanoeva" userId="d31215c6-8993-4904-bb4a-c526dccbec9b" providerId="ADAL" clId="{036B4910-3D7E-4152-BEE0-E771946C5688}" dt="2026-09-14T13:52:19.506" v="350" actId="1076"/>
          <ac:spMkLst>
            <pc:docMk/>
            <pc:sldMk cId="0" sldId="256"/>
            <ac:spMk id="16" creationId="{00000000-0000-0000-0000-000000000000}"/>
          </ac:spMkLst>
        </pc:spChg>
        <pc:spChg chg="mod">
          <ac:chgData name="Jasmina Petreska Stanoeva" userId="d31215c6-8993-4904-bb4a-c526dccbec9b" providerId="ADAL" clId="{036B4910-3D7E-4152-BEE0-E771946C5688}" dt="2026-09-14T13:59:19.396" v="459" actId="207"/>
          <ac:spMkLst>
            <pc:docMk/>
            <pc:sldMk cId="0" sldId="256"/>
            <ac:spMk id="17" creationId="{AF1037D1-0B5B-A007-A792-9B47C50E7F45}"/>
          </ac:spMkLst>
        </pc:spChg>
        <pc:spChg chg="add mod">
          <ac:chgData name="Jasmina Petreska Stanoeva" userId="d31215c6-8993-4904-bb4a-c526dccbec9b" providerId="ADAL" clId="{036B4910-3D7E-4152-BEE0-E771946C5688}" dt="2026-09-14T13:52:39.889" v="361" actId="1035"/>
          <ac:spMkLst>
            <pc:docMk/>
            <pc:sldMk cId="0" sldId="256"/>
            <ac:spMk id="18" creationId="{196F80F3-50E1-FF14-C6E1-38B434655854}"/>
          </ac:spMkLst>
        </pc:spChg>
        <pc:spChg chg="mod">
          <ac:chgData name="Jasmina Petreska Stanoeva" userId="d31215c6-8993-4904-bb4a-c526dccbec9b" providerId="ADAL" clId="{036B4910-3D7E-4152-BEE0-E771946C5688}" dt="2026-09-14T13:50:37.914" v="332" actId="1035"/>
          <ac:spMkLst>
            <pc:docMk/>
            <pc:sldMk cId="0" sldId="256"/>
            <ac:spMk id="19" creationId="{00000000-0000-0000-0000-000000000000}"/>
          </ac:spMkLst>
        </pc:spChg>
        <pc:spChg chg="del mod">
          <ac:chgData name="Jasmina Petreska Stanoeva" userId="d31215c6-8993-4904-bb4a-c526dccbec9b" providerId="ADAL" clId="{036B4910-3D7E-4152-BEE0-E771946C5688}" dt="2026-09-14T13:52:11.653" v="349" actId="478"/>
          <ac:spMkLst>
            <pc:docMk/>
            <pc:sldMk cId="0" sldId="256"/>
            <ac:spMk id="20" creationId="{D6D1BB92-E9BF-F065-8C55-DBCBA6508404}"/>
          </ac:spMkLst>
        </pc:spChg>
        <pc:spChg chg="mod">
          <ac:chgData name="Jasmina Petreska Stanoeva" userId="d31215c6-8993-4904-bb4a-c526dccbec9b" providerId="ADAL" clId="{036B4910-3D7E-4152-BEE0-E771946C5688}" dt="2026-09-14T13:59:04.628" v="458" actId="207"/>
          <ac:spMkLst>
            <pc:docMk/>
            <pc:sldMk cId="0" sldId="256"/>
            <ac:spMk id="21" creationId="{6923CA9A-85A9-D7B8-48AB-09027CABC147}"/>
          </ac:spMkLst>
        </pc:spChg>
        <pc:spChg chg="mod">
          <ac:chgData name="Jasmina Petreska Stanoeva" userId="d31215c6-8993-4904-bb4a-c526dccbec9b" providerId="ADAL" clId="{036B4910-3D7E-4152-BEE0-E771946C5688}" dt="2026-09-14T13:52:19.506" v="350" actId="1076"/>
          <ac:spMkLst>
            <pc:docMk/>
            <pc:sldMk cId="0" sldId="256"/>
            <ac:spMk id="22" creationId="{4C198942-4EC7-574F-9A71-246B097B4BB6}"/>
          </ac:spMkLst>
        </pc:spChg>
        <pc:spChg chg="mod">
          <ac:chgData name="Jasmina Petreska Stanoeva" userId="d31215c6-8993-4904-bb4a-c526dccbec9b" providerId="ADAL" clId="{036B4910-3D7E-4152-BEE0-E771946C5688}" dt="2026-09-14T09:01:39.182" v="85" actId="1036"/>
          <ac:spMkLst>
            <pc:docMk/>
            <pc:sldMk cId="0" sldId="256"/>
            <ac:spMk id="24" creationId="{00000000-0000-0000-0000-000000000000}"/>
          </ac:spMkLst>
        </pc:spChg>
        <pc:spChg chg="mod">
          <ac:chgData name="Jasmina Petreska Stanoeva" userId="d31215c6-8993-4904-bb4a-c526dccbec9b" providerId="ADAL" clId="{036B4910-3D7E-4152-BEE0-E771946C5688}" dt="2026-09-14T13:57:46.480" v="393" actId="1036"/>
          <ac:spMkLst>
            <pc:docMk/>
            <pc:sldMk cId="0" sldId="256"/>
            <ac:spMk id="26" creationId="{4D456382-7261-0BDD-1D1D-C6E3A98C5503}"/>
          </ac:spMkLst>
        </pc:spChg>
        <pc:spChg chg="mod">
          <ac:chgData name="Jasmina Petreska Stanoeva" userId="d31215c6-8993-4904-bb4a-c526dccbec9b" providerId="ADAL" clId="{036B4910-3D7E-4152-BEE0-E771946C5688}" dt="2026-09-14T13:58:07.694" v="407" actId="255"/>
          <ac:spMkLst>
            <pc:docMk/>
            <pc:sldMk cId="0" sldId="256"/>
            <ac:spMk id="30" creationId="{5B583957-E82B-76D8-2523-50421F8957B8}"/>
          </ac:spMkLst>
        </pc:spChg>
        <pc:spChg chg="mod">
          <ac:chgData name="Jasmina Petreska Stanoeva" userId="d31215c6-8993-4904-bb4a-c526dccbec9b" providerId="ADAL" clId="{036B4910-3D7E-4152-BEE0-E771946C5688}" dt="2026-09-14T13:58:26.486" v="447" actId="1035"/>
          <ac:spMkLst>
            <pc:docMk/>
            <pc:sldMk cId="0" sldId="256"/>
            <ac:spMk id="32" creationId="{35D1104A-C01B-DA14-A292-31E1D1D38173}"/>
          </ac:spMkLst>
        </pc:spChg>
        <pc:spChg chg="mod">
          <ac:chgData name="Jasmina Petreska Stanoeva" userId="d31215c6-8993-4904-bb4a-c526dccbec9b" providerId="ADAL" clId="{036B4910-3D7E-4152-BEE0-E771946C5688}" dt="2026-09-14T09:01:39.182" v="85" actId="1036"/>
          <ac:spMkLst>
            <pc:docMk/>
            <pc:sldMk cId="0" sldId="256"/>
            <ac:spMk id="34" creationId="{00000000-0000-0000-0000-000000000000}"/>
          </ac:spMkLst>
        </pc:spChg>
        <pc:spChg chg="mod">
          <ac:chgData name="Jasmina Petreska Stanoeva" userId="d31215c6-8993-4904-bb4a-c526dccbec9b" providerId="ADAL" clId="{036B4910-3D7E-4152-BEE0-E771946C5688}" dt="2026-09-14T13:57:46.480" v="393" actId="1036"/>
          <ac:spMkLst>
            <pc:docMk/>
            <pc:sldMk cId="0" sldId="256"/>
            <ac:spMk id="36" creationId="{3B941920-ECD8-906E-D683-A82D158FCA9F}"/>
          </ac:spMkLst>
        </pc:spChg>
        <pc:spChg chg="mod">
          <ac:chgData name="Jasmina Petreska Stanoeva" userId="d31215c6-8993-4904-bb4a-c526dccbec9b" providerId="ADAL" clId="{036B4910-3D7E-4152-BEE0-E771946C5688}" dt="2026-09-14T09:01:39.182" v="85" actId="1036"/>
          <ac:spMkLst>
            <pc:docMk/>
            <pc:sldMk cId="0" sldId="256"/>
            <ac:spMk id="37" creationId="{00000000-0000-0000-0000-000000000000}"/>
          </ac:spMkLst>
        </pc:spChg>
        <pc:spChg chg="mod">
          <ac:chgData name="Jasmina Petreska Stanoeva" userId="d31215c6-8993-4904-bb4a-c526dccbec9b" providerId="ADAL" clId="{036B4910-3D7E-4152-BEE0-E771946C5688}" dt="2026-09-14T13:50:50.426" v="347" actId="1035"/>
          <ac:spMkLst>
            <pc:docMk/>
            <pc:sldMk cId="0" sldId="256"/>
            <ac:spMk id="39" creationId="{A0B40781-FC3D-715E-4809-AFF4B1A29071}"/>
          </ac:spMkLst>
        </pc:spChg>
        <pc:spChg chg="mod">
          <ac:chgData name="Jasmina Petreska Stanoeva" userId="d31215c6-8993-4904-bb4a-c526dccbec9b" providerId="ADAL" clId="{036B4910-3D7E-4152-BEE0-E771946C5688}" dt="2026-09-14T13:50:50.426" v="347" actId="1035"/>
          <ac:spMkLst>
            <pc:docMk/>
            <pc:sldMk cId="0" sldId="256"/>
            <ac:spMk id="43" creationId="{23FA5CA2-F95C-E446-0312-F97CE2A7D1EB}"/>
          </ac:spMkLst>
        </pc:spChg>
        <pc:spChg chg="mod">
          <ac:chgData name="Jasmina Petreska Stanoeva" userId="d31215c6-8993-4904-bb4a-c526dccbec9b" providerId="ADAL" clId="{036B4910-3D7E-4152-BEE0-E771946C5688}" dt="2026-09-14T13:58:07.694" v="407" actId="255"/>
          <ac:spMkLst>
            <pc:docMk/>
            <pc:sldMk cId="0" sldId="256"/>
            <ac:spMk id="44" creationId="{2146A9AB-B1AE-EEA3-1E1A-6F5503A60F74}"/>
          </ac:spMkLst>
        </pc:spChg>
        <pc:spChg chg="mod">
          <ac:chgData name="Jasmina Petreska Stanoeva" userId="d31215c6-8993-4904-bb4a-c526dccbec9b" providerId="ADAL" clId="{036B4910-3D7E-4152-BEE0-E771946C5688}" dt="2026-09-14T13:59:51.997" v="467" actId="1036"/>
          <ac:spMkLst>
            <pc:docMk/>
            <pc:sldMk cId="0" sldId="256"/>
            <ac:spMk id="47" creationId="{E6D7F59A-EC60-F5A2-8B5F-133C16B80E27}"/>
          </ac:spMkLst>
        </pc:spChg>
        <pc:spChg chg="mod">
          <ac:chgData name="Jasmina Petreska Stanoeva" userId="d31215c6-8993-4904-bb4a-c526dccbec9b" providerId="ADAL" clId="{036B4910-3D7E-4152-BEE0-E771946C5688}" dt="2026-09-14T13:52:39.889" v="361" actId="1035"/>
          <ac:spMkLst>
            <pc:docMk/>
            <pc:sldMk cId="0" sldId="256"/>
            <ac:spMk id="50" creationId="{CA9D2A7C-052C-7514-EB9C-AA9E13D089DB}"/>
          </ac:spMkLst>
        </pc:spChg>
        <pc:spChg chg="mod">
          <ac:chgData name="Jasmina Petreska Stanoeva" userId="d31215c6-8993-4904-bb4a-c526dccbec9b" providerId="ADAL" clId="{036B4910-3D7E-4152-BEE0-E771946C5688}" dt="2026-09-14T09:03:54.897" v="137" actId="14100"/>
          <ac:spMkLst>
            <pc:docMk/>
            <pc:sldMk cId="0" sldId="256"/>
            <ac:spMk id="51" creationId="{00000000-0000-0000-0000-000000000000}"/>
          </ac:spMkLst>
        </pc:spChg>
        <pc:spChg chg="mod">
          <ac:chgData name="Jasmina Petreska Stanoeva" userId="d31215c6-8993-4904-bb4a-c526dccbec9b" providerId="ADAL" clId="{036B4910-3D7E-4152-BEE0-E771946C5688}" dt="2026-09-14T08:59:31.273" v="39" actId="14100"/>
          <ac:spMkLst>
            <pc:docMk/>
            <pc:sldMk cId="0" sldId="256"/>
            <ac:spMk id="52" creationId="{00000000-0000-0000-0000-000000000000}"/>
          </ac:spMkLst>
        </pc:spChg>
        <pc:spChg chg="mod">
          <ac:chgData name="Jasmina Petreska Stanoeva" userId="d31215c6-8993-4904-bb4a-c526dccbec9b" providerId="ADAL" clId="{036B4910-3D7E-4152-BEE0-E771946C5688}" dt="2026-09-14T13:58:07.694" v="407" actId="255"/>
          <ac:spMkLst>
            <pc:docMk/>
            <pc:sldMk cId="0" sldId="256"/>
            <ac:spMk id="53" creationId="{C495E543-3E3F-FEE4-F1B4-360195DDF92D}"/>
          </ac:spMkLst>
        </pc:spChg>
        <pc:spChg chg="mod">
          <ac:chgData name="Jasmina Petreska Stanoeva" userId="d31215c6-8993-4904-bb4a-c526dccbec9b" providerId="ADAL" clId="{036B4910-3D7E-4152-BEE0-E771946C5688}" dt="2026-09-14T13:52:26.251" v="352" actId="14100"/>
          <ac:spMkLst>
            <pc:docMk/>
            <pc:sldMk cId="0" sldId="256"/>
            <ac:spMk id="54" creationId="{00000000-0000-0000-0000-000000000000}"/>
          </ac:spMkLst>
        </pc:spChg>
        <pc:spChg chg="mod">
          <ac:chgData name="Jasmina Petreska Stanoeva" userId="d31215c6-8993-4904-bb4a-c526dccbec9b" providerId="ADAL" clId="{036B4910-3D7E-4152-BEE0-E771946C5688}" dt="2026-09-14T13:50:37.914" v="332" actId="1035"/>
          <ac:spMkLst>
            <pc:docMk/>
            <pc:sldMk cId="0" sldId="256"/>
            <ac:spMk id="55" creationId="{00000000-0000-0000-0000-000000000000}"/>
          </ac:spMkLst>
        </pc:spChg>
        <pc:spChg chg="mod">
          <ac:chgData name="Jasmina Petreska Stanoeva" userId="d31215c6-8993-4904-bb4a-c526dccbec9b" providerId="ADAL" clId="{036B4910-3D7E-4152-BEE0-E771946C5688}" dt="2026-09-14T13:50:37.914" v="332" actId="1035"/>
          <ac:spMkLst>
            <pc:docMk/>
            <pc:sldMk cId="0" sldId="256"/>
            <ac:spMk id="56" creationId="{00000000-0000-0000-0000-000000000000}"/>
          </ac:spMkLst>
        </pc:spChg>
        <pc:spChg chg="del mod">
          <ac:chgData name="Jasmina Petreska Stanoeva" userId="d31215c6-8993-4904-bb4a-c526dccbec9b" providerId="ADAL" clId="{036B4910-3D7E-4152-BEE0-E771946C5688}" dt="2026-09-14T13:49:36.004" v="309" actId="478"/>
          <ac:spMkLst>
            <pc:docMk/>
            <pc:sldMk cId="0" sldId="256"/>
            <ac:spMk id="57" creationId="{00000000-0000-0000-0000-000000000000}"/>
          </ac:spMkLst>
        </pc:spChg>
        <pc:spChg chg="mod">
          <ac:chgData name="Jasmina Petreska Stanoeva" userId="d31215c6-8993-4904-bb4a-c526dccbec9b" providerId="ADAL" clId="{036B4910-3D7E-4152-BEE0-E771946C5688}" dt="2026-09-14T13:50:50.426" v="347" actId="1035"/>
          <ac:spMkLst>
            <pc:docMk/>
            <pc:sldMk cId="0" sldId="256"/>
            <ac:spMk id="58" creationId="{00000000-0000-0000-0000-000000000000}"/>
          </ac:spMkLst>
        </pc:spChg>
        <pc:spChg chg="mod">
          <ac:chgData name="Jasmina Petreska Stanoeva" userId="d31215c6-8993-4904-bb4a-c526dccbec9b" providerId="ADAL" clId="{036B4910-3D7E-4152-BEE0-E771946C5688}" dt="2026-09-14T13:52:34.767" v="353" actId="1076"/>
          <ac:spMkLst>
            <pc:docMk/>
            <pc:sldMk cId="0" sldId="256"/>
            <ac:spMk id="59" creationId="{00000000-0000-0000-0000-000000000000}"/>
          </ac:spMkLst>
        </pc:spChg>
        <pc:spChg chg="mod">
          <ac:chgData name="Jasmina Petreska Stanoeva" userId="d31215c6-8993-4904-bb4a-c526dccbec9b" providerId="ADAL" clId="{036B4910-3D7E-4152-BEE0-E771946C5688}" dt="2026-09-14T13:52:39.889" v="361" actId="1035"/>
          <ac:spMkLst>
            <pc:docMk/>
            <pc:sldMk cId="0" sldId="256"/>
            <ac:spMk id="60" creationId="{00000000-0000-0000-0000-000000000000}"/>
          </ac:spMkLst>
        </pc:spChg>
        <pc:spChg chg="mod">
          <ac:chgData name="Jasmina Petreska Stanoeva" userId="d31215c6-8993-4904-bb4a-c526dccbec9b" providerId="ADAL" clId="{036B4910-3D7E-4152-BEE0-E771946C5688}" dt="2026-09-14T13:58:44.385" v="457" actId="1038"/>
          <ac:spMkLst>
            <pc:docMk/>
            <pc:sldMk cId="0" sldId="256"/>
            <ac:spMk id="62" creationId="{88C008A5-CFC5-3B55-F7AA-3A20F7D618A7}"/>
          </ac:spMkLst>
        </pc:spChg>
        <pc:spChg chg="mod">
          <ac:chgData name="Jasmina Petreska Stanoeva" userId="d31215c6-8993-4904-bb4a-c526dccbec9b" providerId="ADAL" clId="{036B4910-3D7E-4152-BEE0-E771946C5688}" dt="2026-09-14T13:58:40.138" v="454" actId="1038"/>
          <ac:spMkLst>
            <pc:docMk/>
            <pc:sldMk cId="0" sldId="256"/>
            <ac:spMk id="63" creationId="{6592081D-6FEB-C494-709B-D21154AE4218}"/>
          </ac:spMkLst>
        </pc:spChg>
        <pc:spChg chg="mod">
          <ac:chgData name="Jasmina Petreska Stanoeva" userId="d31215c6-8993-4904-bb4a-c526dccbec9b" providerId="ADAL" clId="{036B4910-3D7E-4152-BEE0-E771946C5688}" dt="2026-09-14T13:58:40.138" v="454" actId="1038"/>
          <ac:spMkLst>
            <pc:docMk/>
            <pc:sldMk cId="0" sldId="256"/>
            <ac:spMk id="65" creationId="{EC1FEFDB-E4A7-F5AD-983F-1D9ACD26AF40}"/>
          </ac:spMkLst>
        </pc:spChg>
        <pc:spChg chg="mod">
          <ac:chgData name="Jasmina Petreska Stanoeva" userId="d31215c6-8993-4904-bb4a-c526dccbec9b" providerId="ADAL" clId="{036B4910-3D7E-4152-BEE0-E771946C5688}" dt="2026-09-14T09:01:39.182" v="85" actId="1036"/>
          <ac:spMkLst>
            <pc:docMk/>
            <pc:sldMk cId="0" sldId="256"/>
            <ac:spMk id="74" creationId="{00000000-0000-0000-0000-000000000000}"/>
          </ac:spMkLst>
        </pc:spChg>
        <pc:spChg chg="mod">
          <ac:chgData name="Jasmina Petreska Stanoeva" userId="d31215c6-8993-4904-bb4a-c526dccbec9b" providerId="ADAL" clId="{036B4910-3D7E-4152-BEE0-E771946C5688}" dt="2026-09-14T13:03:47.021" v="197" actId="14100"/>
          <ac:spMkLst>
            <pc:docMk/>
            <pc:sldMk cId="0" sldId="256"/>
            <ac:spMk id="81" creationId="{00000000-0000-0000-0000-000000000000}"/>
          </ac:spMkLst>
        </pc:spChg>
        <pc:spChg chg="mod">
          <ac:chgData name="Jasmina Petreska Stanoeva" userId="d31215c6-8993-4904-bb4a-c526dccbec9b" providerId="ADAL" clId="{036B4910-3D7E-4152-BEE0-E771946C5688}" dt="2026-09-14T13:03:53.404" v="200"/>
          <ac:spMkLst>
            <pc:docMk/>
            <pc:sldMk cId="0" sldId="256"/>
            <ac:spMk id="82" creationId="{00000000-0000-0000-0000-000000000000}"/>
          </ac:spMkLst>
        </pc:spChg>
        <pc:spChg chg="mod">
          <ac:chgData name="Jasmina Petreska Stanoeva" userId="d31215c6-8993-4904-bb4a-c526dccbec9b" providerId="ADAL" clId="{036B4910-3D7E-4152-BEE0-E771946C5688}" dt="2026-09-14T09:01:39.182" v="85" actId="1036"/>
          <ac:spMkLst>
            <pc:docMk/>
            <pc:sldMk cId="0" sldId="256"/>
            <ac:spMk id="84" creationId="{00000000-0000-0000-0000-000000000000}"/>
          </ac:spMkLst>
        </pc:spChg>
        <pc:spChg chg="mod">
          <ac:chgData name="Jasmina Petreska Stanoeva" userId="d31215c6-8993-4904-bb4a-c526dccbec9b" providerId="ADAL" clId="{036B4910-3D7E-4152-BEE0-E771946C5688}" dt="2026-09-14T13:58:40.138" v="454" actId="1038"/>
          <ac:spMkLst>
            <pc:docMk/>
            <pc:sldMk cId="0" sldId="256"/>
            <ac:spMk id="87" creationId="{02346553-94EA-3AA9-58E3-C984CAEA3D42}"/>
          </ac:spMkLst>
        </pc:spChg>
        <pc:spChg chg="mod">
          <ac:chgData name="Jasmina Petreska Stanoeva" userId="d31215c6-8993-4904-bb4a-c526dccbec9b" providerId="ADAL" clId="{036B4910-3D7E-4152-BEE0-E771946C5688}" dt="2026-09-14T09:04:19.339" v="144" actId="1036"/>
          <ac:spMkLst>
            <pc:docMk/>
            <pc:sldMk cId="0" sldId="256"/>
            <ac:spMk id="92" creationId="{00000000-0000-0000-0000-000000000000}"/>
          </ac:spMkLst>
        </pc:spChg>
        <pc:spChg chg="mod">
          <ac:chgData name="Jasmina Petreska Stanoeva" userId="d31215c6-8993-4904-bb4a-c526dccbec9b" providerId="ADAL" clId="{036B4910-3D7E-4152-BEE0-E771946C5688}" dt="2026-09-14T13:58:40.138" v="454" actId="1038"/>
          <ac:spMkLst>
            <pc:docMk/>
            <pc:sldMk cId="0" sldId="256"/>
            <ac:spMk id="93" creationId="{9CD274DD-46B9-51E0-0D2E-6A0240B50D41}"/>
          </ac:spMkLst>
        </pc:spChg>
        <pc:spChg chg="mod">
          <ac:chgData name="Jasmina Petreska Stanoeva" userId="d31215c6-8993-4904-bb4a-c526dccbec9b" providerId="ADAL" clId="{036B4910-3D7E-4152-BEE0-E771946C5688}" dt="2026-09-14T09:01:39.182" v="85" actId="1036"/>
          <ac:spMkLst>
            <pc:docMk/>
            <pc:sldMk cId="0" sldId="256"/>
            <ac:spMk id="95" creationId="{00000000-0000-0000-0000-000000000000}"/>
          </ac:spMkLst>
        </pc:spChg>
        <pc:spChg chg="mod">
          <ac:chgData name="Jasmina Petreska Stanoeva" userId="d31215c6-8993-4904-bb4a-c526dccbec9b" providerId="ADAL" clId="{036B4910-3D7E-4152-BEE0-E771946C5688}" dt="2026-09-14T09:01:39.182" v="85" actId="1036"/>
          <ac:spMkLst>
            <pc:docMk/>
            <pc:sldMk cId="0" sldId="256"/>
            <ac:spMk id="96" creationId="{00000000-0000-0000-0000-000000000000}"/>
          </ac:spMkLst>
        </pc:spChg>
        <pc:spChg chg="mod">
          <ac:chgData name="Jasmina Petreska Stanoeva" userId="d31215c6-8993-4904-bb4a-c526dccbec9b" providerId="ADAL" clId="{036B4910-3D7E-4152-BEE0-E771946C5688}" dt="2026-09-14T09:04:39.069" v="145" actId="1076"/>
          <ac:spMkLst>
            <pc:docMk/>
            <pc:sldMk cId="0" sldId="256"/>
            <ac:spMk id="101" creationId="{00000000-0000-0000-0000-000000000000}"/>
          </ac:spMkLst>
        </pc:spChg>
        <pc:spChg chg="mod">
          <ac:chgData name="Jasmina Petreska Stanoeva" userId="d31215c6-8993-4904-bb4a-c526dccbec9b" providerId="ADAL" clId="{036B4910-3D7E-4152-BEE0-E771946C5688}" dt="2026-09-14T09:03:22.217" v="124" actId="1036"/>
          <ac:spMkLst>
            <pc:docMk/>
            <pc:sldMk cId="0" sldId="256"/>
            <ac:spMk id="102" creationId="{F805163C-4208-4EF2-A4BC-9554DE18179C}"/>
          </ac:spMkLst>
        </pc:spChg>
        <pc:spChg chg="mod">
          <ac:chgData name="Jasmina Petreska Stanoeva" userId="d31215c6-8993-4904-bb4a-c526dccbec9b" providerId="ADAL" clId="{036B4910-3D7E-4152-BEE0-E771946C5688}" dt="2026-09-14T09:09:46.509" v="152" actId="1036"/>
          <ac:spMkLst>
            <pc:docMk/>
            <pc:sldMk cId="0" sldId="256"/>
            <ac:spMk id="104" creationId="{C3439C26-5568-BE06-7EE7-36EA4BC5E645}"/>
          </ac:spMkLst>
        </pc:spChg>
        <pc:spChg chg="mod">
          <ac:chgData name="Jasmina Petreska Stanoeva" userId="d31215c6-8993-4904-bb4a-c526dccbec9b" providerId="ADAL" clId="{036B4910-3D7E-4152-BEE0-E771946C5688}" dt="2026-09-14T09:02:12.470" v="88" actId="1035"/>
          <ac:spMkLst>
            <pc:docMk/>
            <pc:sldMk cId="0" sldId="256"/>
            <ac:spMk id="1027" creationId="{00000000-0000-0000-0000-000000000000}"/>
          </ac:spMkLst>
        </pc:spChg>
        <pc:spChg chg="mod">
          <ac:chgData name="Jasmina Petreska Stanoeva" userId="d31215c6-8993-4904-bb4a-c526dccbec9b" providerId="ADAL" clId="{036B4910-3D7E-4152-BEE0-E771946C5688}" dt="2026-09-14T09:01:39.182" v="85" actId="1036"/>
          <ac:spMkLst>
            <pc:docMk/>
            <pc:sldMk cId="0" sldId="256"/>
            <ac:spMk id="1033" creationId="{00000000-0000-0000-0000-000000000000}"/>
          </ac:spMkLst>
        </pc:spChg>
        <pc:picChg chg="mod">
          <ac:chgData name="Jasmina Petreska Stanoeva" userId="d31215c6-8993-4904-bb4a-c526dccbec9b" providerId="ADAL" clId="{036B4910-3D7E-4152-BEE0-E771946C5688}" dt="2026-09-14T08:59:18.626" v="36" actId="1076"/>
          <ac:picMkLst>
            <pc:docMk/>
            <pc:sldMk cId="0" sldId="256"/>
            <ac:picMk id="83" creationId="{00000000-0000-0000-0000-000000000000}"/>
          </ac:picMkLst>
        </pc:picChg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0.12612167201088514"/>
          <c:y val="4.6170996615999757E-2"/>
          <c:w val="0.84665379948793718"/>
          <c:h val="0.67931384016109941"/>
        </c:manualLayout>
      </c:layout>
      <c:bar3DChart>
        <c:barDir val="col"/>
        <c:grouping val="stacked"/>
        <c:varyColors val="0"/>
        <c:ser>
          <c:idx val="0"/>
          <c:order val="0"/>
          <c:tx>
            <c:strRef>
              <c:f>'Salvia m(mg_g)_final'!$F$46</c:f>
              <c:strCache>
                <c:ptCount val="1"/>
                <c:pt idx="0">
                  <c:v>Фенолни киселини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  <a:sp3d/>
          </c:spPr>
          <c:invertIfNegative val="0"/>
          <c:dPt>
            <c:idx val="0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1-A946-4AAC-AA5C-88A1069E76EC}"/>
              </c:ext>
            </c:extLst>
          </c:dPt>
          <c:cat>
            <c:strRef>
              <c:f>'Salvia m(mg_g)_final'!$G$45:$AD$45</c:f>
              <c:strCache>
                <c:ptCount val="24"/>
                <c:pt idx="0">
                  <c:v>70% MeOH</c:v>
                </c:pt>
                <c:pt idx="2">
                  <c:v>ChFru(1:1)</c:v>
                </c:pt>
                <c:pt idx="3">
                  <c:v>ChFru (5:2)</c:v>
                </c:pt>
                <c:pt idx="4">
                  <c:v>ChGlu (2:1)</c:v>
                </c:pt>
                <c:pt idx="5">
                  <c:v>ChGlu(3:2)</c:v>
                </c:pt>
                <c:pt idx="6">
                  <c:v>ChMal(3:1)</c:v>
                </c:pt>
                <c:pt idx="7">
                  <c:v>ChSc(1:1)</c:v>
                </c:pt>
                <c:pt idx="9">
                  <c:v>ChA(1:2)</c:v>
                </c:pt>
                <c:pt idx="10">
                  <c:v>ChL(1:1)</c:v>
                </c:pt>
                <c:pt idx="11">
                  <c:v>ChL(1:2)</c:v>
                </c:pt>
                <c:pt idx="12">
                  <c:v>ChOx(1:1)</c:v>
                </c:pt>
                <c:pt idx="13">
                  <c:v>ChT(1:1)</c:v>
                </c:pt>
                <c:pt idx="14">
                  <c:v>ChT(1:2)</c:v>
                </c:pt>
                <c:pt idx="15">
                  <c:v>ChT(2:1)</c:v>
                </c:pt>
                <c:pt idx="17">
                  <c:v>ChU(1:1)</c:v>
                </c:pt>
                <c:pt idx="18">
                  <c:v>ChU(1:2)</c:v>
                </c:pt>
                <c:pt idx="20">
                  <c:v>ChGly(1:1)</c:v>
                </c:pt>
                <c:pt idx="21">
                  <c:v>ChGly (1:2)</c:v>
                </c:pt>
                <c:pt idx="22">
                  <c:v>ChGly(1:3)</c:v>
                </c:pt>
                <c:pt idx="23">
                  <c:v>CHSorb(1:1)</c:v>
                </c:pt>
              </c:strCache>
            </c:strRef>
          </c:cat>
          <c:val>
            <c:numRef>
              <c:f>'Salvia m(mg_g)_final'!$G$46:$AD$46</c:f>
              <c:numCache>
                <c:formatCode>General</c:formatCode>
                <c:ptCount val="24"/>
                <c:pt idx="0" formatCode="0.00">
                  <c:v>26.551214520616202</c:v>
                </c:pt>
                <c:pt idx="2" formatCode="0.00">
                  <c:v>5.5709438595726439</c:v>
                </c:pt>
                <c:pt idx="3" formatCode="0.00">
                  <c:v>4.3956304659230216</c:v>
                </c:pt>
                <c:pt idx="4" formatCode="0.00">
                  <c:v>7.0715292679460848</c:v>
                </c:pt>
                <c:pt idx="5" formatCode="0.00">
                  <c:v>2.1005438704783659</c:v>
                </c:pt>
                <c:pt idx="6" formatCode="0.00">
                  <c:v>3.5296854334226988</c:v>
                </c:pt>
                <c:pt idx="7" formatCode="0.00">
                  <c:v>6.5298153297920161</c:v>
                </c:pt>
                <c:pt idx="9" formatCode="0.00">
                  <c:v>8.1099087824534326</c:v>
                </c:pt>
                <c:pt idx="10" formatCode="0.00">
                  <c:v>4.4440460154288193</c:v>
                </c:pt>
                <c:pt idx="11" formatCode="0.00">
                  <c:v>2.7847328235124182</c:v>
                </c:pt>
                <c:pt idx="12" formatCode="0.00">
                  <c:v>1.9887652250693382</c:v>
                </c:pt>
                <c:pt idx="13" formatCode="0.00">
                  <c:v>1.9131268584764149</c:v>
                </c:pt>
                <c:pt idx="14" formatCode="0.00">
                  <c:v>18.822115952924708</c:v>
                </c:pt>
                <c:pt idx="15" formatCode="0.00">
                  <c:v>9.8087883116487102</c:v>
                </c:pt>
                <c:pt idx="17" formatCode="0.00">
                  <c:v>4.4561024493089354</c:v>
                </c:pt>
                <c:pt idx="18" formatCode="0.00">
                  <c:v>4.8684653699767502</c:v>
                </c:pt>
                <c:pt idx="20" formatCode="0.00">
                  <c:v>6.1324951713799756</c:v>
                </c:pt>
                <c:pt idx="21" formatCode="0.00">
                  <c:v>9.2895636896402873</c:v>
                </c:pt>
                <c:pt idx="22" formatCode="0.00">
                  <c:v>4.8668828562713715</c:v>
                </c:pt>
                <c:pt idx="23" formatCode="0.0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A946-4AAC-AA5C-88A1069E76EC}"/>
            </c:ext>
          </c:extLst>
        </c:ser>
        <c:ser>
          <c:idx val="1"/>
          <c:order val="1"/>
          <c:tx>
            <c:strRef>
              <c:f>'Salvia m(mg_g)_final'!$F$47</c:f>
              <c:strCache>
                <c:ptCount val="1"/>
                <c:pt idx="0">
                  <c:v>Процијанидин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  <a:sp3d/>
          </c:spPr>
          <c:invertIfNegative val="0"/>
          <c:cat>
            <c:strRef>
              <c:f>'Salvia m(mg_g)_final'!$G$45:$AD$45</c:f>
              <c:strCache>
                <c:ptCount val="24"/>
                <c:pt idx="0">
                  <c:v>70% MeOH</c:v>
                </c:pt>
                <c:pt idx="2">
                  <c:v>ChFru(1:1)</c:v>
                </c:pt>
                <c:pt idx="3">
                  <c:v>ChFru (5:2)</c:v>
                </c:pt>
                <c:pt idx="4">
                  <c:v>ChGlu (2:1)</c:v>
                </c:pt>
                <c:pt idx="5">
                  <c:v>ChGlu(3:2)</c:v>
                </c:pt>
                <c:pt idx="6">
                  <c:v>ChMal(3:1)</c:v>
                </c:pt>
                <c:pt idx="7">
                  <c:v>ChSc(1:1)</c:v>
                </c:pt>
                <c:pt idx="9">
                  <c:v>ChA(1:2)</c:v>
                </c:pt>
                <c:pt idx="10">
                  <c:v>ChL(1:1)</c:v>
                </c:pt>
                <c:pt idx="11">
                  <c:v>ChL(1:2)</c:v>
                </c:pt>
                <c:pt idx="12">
                  <c:v>ChOx(1:1)</c:v>
                </c:pt>
                <c:pt idx="13">
                  <c:v>ChT(1:1)</c:v>
                </c:pt>
                <c:pt idx="14">
                  <c:v>ChT(1:2)</c:v>
                </c:pt>
                <c:pt idx="15">
                  <c:v>ChT(2:1)</c:v>
                </c:pt>
                <c:pt idx="17">
                  <c:v>ChU(1:1)</c:v>
                </c:pt>
                <c:pt idx="18">
                  <c:v>ChU(1:2)</c:v>
                </c:pt>
                <c:pt idx="20">
                  <c:v>ChGly(1:1)</c:v>
                </c:pt>
                <c:pt idx="21">
                  <c:v>ChGly (1:2)</c:v>
                </c:pt>
                <c:pt idx="22">
                  <c:v>ChGly(1:3)</c:v>
                </c:pt>
                <c:pt idx="23">
                  <c:v>CHSorb(1:1)</c:v>
                </c:pt>
              </c:strCache>
            </c:strRef>
          </c:cat>
          <c:val>
            <c:numRef>
              <c:f>'Salvia m(mg_g)_final'!$G$47:$AD$47</c:f>
              <c:numCache>
                <c:formatCode>General</c:formatCode>
                <c:ptCount val="24"/>
                <c:pt idx="0" formatCode="0.00">
                  <c:v>0.15772421676965293</c:v>
                </c:pt>
                <c:pt idx="2" formatCode="0.00">
                  <c:v>0</c:v>
                </c:pt>
                <c:pt idx="3" formatCode="0.00">
                  <c:v>0</c:v>
                </c:pt>
                <c:pt idx="4" formatCode="0.00">
                  <c:v>0</c:v>
                </c:pt>
                <c:pt idx="5" formatCode="0.00">
                  <c:v>0</c:v>
                </c:pt>
                <c:pt idx="6" formatCode="0.00">
                  <c:v>0.27758859787615975</c:v>
                </c:pt>
                <c:pt idx="7" formatCode="0.00">
                  <c:v>0</c:v>
                </c:pt>
                <c:pt idx="9" formatCode="0.00">
                  <c:v>0.35591136193635192</c:v>
                </c:pt>
                <c:pt idx="10" formatCode="0.00">
                  <c:v>0.28647807583651252</c:v>
                </c:pt>
                <c:pt idx="11" formatCode="0.00">
                  <c:v>0.1622960071565496</c:v>
                </c:pt>
                <c:pt idx="12" formatCode="0.00">
                  <c:v>0</c:v>
                </c:pt>
                <c:pt idx="13" formatCode="0.00">
                  <c:v>0.20050030374761979</c:v>
                </c:pt>
                <c:pt idx="14" formatCode="0.00">
                  <c:v>0.14717341399435824</c:v>
                </c:pt>
                <c:pt idx="15" formatCode="0.00">
                  <c:v>0.23501987960352849</c:v>
                </c:pt>
                <c:pt idx="17" formatCode="0.00">
                  <c:v>0</c:v>
                </c:pt>
                <c:pt idx="18" formatCode="0.00">
                  <c:v>0.305908058834584</c:v>
                </c:pt>
                <c:pt idx="20" formatCode="0.00">
                  <c:v>0</c:v>
                </c:pt>
                <c:pt idx="21" formatCode="0.00">
                  <c:v>0</c:v>
                </c:pt>
                <c:pt idx="22" formatCode="0.00">
                  <c:v>0</c:v>
                </c:pt>
                <c:pt idx="23" formatCode="0.0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A946-4AAC-AA5C-88A1069E76EC}"/>
            </c:ext>
          </c:extLst>
        </c:ser>
        <c:ser>
          <c:idx val="2"/>
          <c:order val="2"/>
          <c:tx>
            <c:strRef>
              <c:f>'Salvia m(mg_g)_final'!$F$48</c:f>
              <c:strCache>
                <c:ptCount val="1"/>
                <c:pt idx="0">
                  <c:v>Флавоноид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  <a:sp3d/>
          </c:spPr>
          <c:invertIfNegative val="0"/>
          <c:cat>
            <c:strRef>
              <c:f>'Salvia m(mg_g)_final'!$G$45:$AD$45</c:f>
              <c:strCache>
                <c:ptCount val="24"/>
                <c:pt idx="0">
                  <c:v>70% MeOH</c:v>
                </c:pt>
                <c:pt idx="2">
                  <c:v>ChFru(1:1)</c:v>
                </c:pt>
                <c:pt idx="3">
                  <c:v>ChFru (5:2)</c:v>
                </c:pt>
                <c:pt idx="4">
                  <c:v>ChGlu (2:1)</c:v>
                </c:pt>
                <c:pt idx="5">
                  <c:v>ChGlu(3:2)</c:v>
                </c:pt>
                <c:pt idx="6">
                  <c:v>ChMal(3:1)</c:v>
                </c:pt>
                <c:pt idx="7">
                  <c:v>ChSc(1:1)</c:v>
                </c:pt>
                <c:pt idx="9">
                  <c:v>ChA(1:2)</c:v>
                </c:pt>
                <c:pt idx="10">
                  <c:v>ChL(1:1)</c:v>
                </c:pt>
                <c:pt idx="11">
                  <c:v>ChL(1:2)</c:v>
                </c:pt>
                <c:pt idx="12">
                  <c:v>ChOx(1:1)</c:v>
                </c:pt>
                <c:pt idx="13">
                  <c:v>ChT(1:1)</c:v>
                </c:pt>
                <c:pt idx="14">
                  <c:v>ChT(1:2)</c:v>
                </c:pt>
                <c:pt idx="15">
                  <c:v>ChT(2:1)</c:v>
                </c:pt>
                <c:pt idx="17">
                  <c:v>ChU(1:1)</c:v>
                </c:pt>
                <c:pt idx="18">
                  <c:v>ChU(1:2)</c:v>
                </c:pt>
                <c:pt idx="20">
                  <c:v>ChGly(1:1)</c:v>
                </c:pt>
                <c:pt idx="21">
                  <c:v>ChGly (1:2)</c:v>
                </c:pt>
                <c:pt idx="22">
                  <c:v>ChGly(1:3)</c:v>
                </c:pt>
                <c:pt idx="23">
                  <c:v>CHSorb(1:1)</c:v>
                </c:pt>
              </c:strCache>
            </c:strRef>
          </c:cat>
          <c:val>
            <c:numRef>
              <c:f>'Salvia m(mg_g)_final'!$G$48:$AD$48</c:f>
              <c:numCache>
                <c:formatCode>General</c:formatCode>
                <c:ptCount val="24"/>
                <c:pt idx="0" formatCode="0.00">
                  <c:v>16.488603424177064</c:v>
                </c:pt>
                <c:pt idx="2" formatCode="0.00">
                  <c:v>6.3070526317664584</c:v>
                </c:pt>
                <c:pt idx="3" formatCode="0.00">
                  <c:v>4.648976399398026</c:v>
                </c:pt>
                <c:pt idx="4" formatCode="0.00">
                  <c:v>8.6537897036776581</c:v>
                </c:pt>
                <c:pt idx="5" formatCode="0.00">
                  <c:v>5.7249211669994668</c:v>
                </c:pt>
                <c:pt idx="6" formatCode="0.00">
                  <c:v>1.1718768624014022</c:v>
                </c:pt>
                <c:pt idx="7" formatCode="0.00">
                  <c:v>5.6981766566322438</c:v>
                </c:pt>
                <c:pt idx="9" formatCode="0.00">
                  <c:v>30.130569129060081</c:v>
                </c:pt>
                <c:pt idx="10" formatCode="0.00">
                  <c:v>19.19247524606941</c:v>
                </c:pt>
                <c:pt idx="11" formatCode="0.00">
                  <c:v>13.542197973114762</c:v>
                </c:pt>
                <c:pt idx="12" formatCode="0.00">
                  <c:v>13.338993281911794</c:v>
                </c:pt>
                <c:pt idx="13" formatCode="0.00">
                  <c:v>8.5803043110735402</c:v>
                </c:pt>
                <c:pt idx="14" formatCode="0.00">
                  <c:v>81.309578586035641</c:v>
                </c:pt>
                <c:pt idx="15" formatCode="0.00">
                  <c:v>26.838087100692167</c:v>
                </c:pt>
                <c:pt idx="17" formatCode="0.00">
                  <c:v>8.9597172468367905</c:v>
                </c:pt>
                <c:pt idx="18" formatCode="0.00">
                  <c:v>43.922653819428675</c:v>
                </c:pt>
                <c:pt idx="20" formatCode="0.00">
                  <c:v>14.431524501003645</c:v>
                </c:pt>
                <c:pt idx="21" formatCode="0.00">
                  <c:v>8.6481206067001732</c:v>
                </c:pt>
                <c:pt idx="22" formatCode="0.00">
                  <c:v>15.557148629996798</c:v>
                </c:pt>
                <c:pt idx="23" formatCode="0.00">
                  <c:v>2.9242437521578624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A946-4AAC-AA5C-88A1069E76EC}"/>
            </c:ext>
          </c:extLst>
        </c:ser>
        <c:ser>
          <c:idx val="3"/>
          <c:order val="3"/>
          <c:tx>
            <c:strRef>
              <c:f>'Salvia m(mg_g)_final'!$F$49</c:f>
              <c:strCache>
                <c:ptCount val="1"/>
                <c:pt idx="0">
                  <c:v>Терпени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  <a:sp3d/>
          </c:spPr>
          <c:invertIfNegative val="0"/>
          <c:cat>
            <c:strRef>
              <c:f>'Salvia m(mg_g)_final'!$G$45:$AD$45</c:f>
              <c:strCache>
                <c:ptCount val="24"/>
                <c:pt idx="0">
                  <c:v>70% MeOH</c:v>
                </c:pt>
                <c:pt idx="2">
                  <c:v>ChFru(1:1)</c:v>
                </c:pt>
                <c:pt idx="3">
                  <c:v>ChFru (5:2)</c:v>
                </c:pt>
                <c:pt idx="4">
                  <c:v>ChGlu (2:1)</c:v>
                </c:pt>
                <c:pt idx="5">
                  <c:v>ChGlu(3:2)</c:v>
                </c:pt>
                <c:pt idx="6">
                  <c:v>ChMal(3:1)</c:v>
                </c:pt>
                <c:pt idx="7">
                  <c:v>ChSc(1:1)</c:v>
                </c:pt>
                <c:pt idx="9">
                  <c:v>ChA(1:2)</c:v>
                </c:pt>
                <c:pt idx="10">
                  <c:v>ChL(1:1)</c:v>
                </c:pt>
                <c:pt idx="11">
                  <c:v>ChL(1:2)</c:v>
                </c:pt>
                <c:pt idx="12">
                  <c:v>ChOx(1:1)</c:v>
                </c:pt>
                <c:pt idx="13">
                  <c:v>ChT(1:1)</c:v>
                </c:pt>
                <c:pt idx="14">
                  <c:v>ChT(1:2)</c:v>
                </c:pt>
                <c:pt idx="15">
                  <c:v>ChT(2:1)</c:v>
                </c:pt>
                <c:pt idx="17">
                  <c:v>ChU(1:1)</c:v>
                </c:pt>
                <c:pt idx="18">
                  <c:v>ChU(1:2)</c:v>
                </c:pt>
                <c:pt idx="20">
                  <c:v>ChGly(1:1)</c:v>
                </c:pt>
                <c:pt idx="21">
                  <c:v>ChGly (1:2)</c:v>
                </c:pt>
                <c:pt idx="22">
                  <c:v>ChGly(1:3)</c:v>
                </c:pt>
                <c:pt idx="23">
                  <c:v>CHSorb(1:1)</c:v>
                </c:pt>
              </c:strCache>
            </c:strRef>
          </c:cat>
          <c:val>
            <c:numRef>
              <c:f>'Salvia m(mg_g)_final'!$G$49:$AD$49</c:f>
              <c:numCache>
                <c:formatCode>General</c:formatCode>
                <c:ptCount val="24"/>
                <c:pt idx="0" formatCode="0.00">
                  <c:v>1.6381795117408997</c:v>
                </c:pt>
                <c:pt idx="2" formatCode="0.00">
                  <c:v>0</c:v>
                </c:pt>
                <c:pt idx="3" formatCode="0.00">
                  <c:v>0</c:v>
                </c:pt>
                <c:pt idx="4" formatCode="0.00">
                  <c:v>7.9374741454836584E-2</c:v>
                </c:pt>
                <c:pt idx="5" formatCode="0.00">
                  <c:v>0</c:v>
                </c:pt>
                <c:pt idx="6" formatCode="0.00">
                  <c:v>3.5581560283687946E-2</c:v>
                </c:pt>
                <c:pt idx="7" formatCode="0.00">
                  <c:v>0</c:v>
                </c:pt>
                <c:pt idx="9" formatCode="0.00">
                  <c:v>0</c:v>
                </c:pt>
                <c:pt idx="10" formatCode="0.00">
                  <c:v>0.30352230994543317</c:v>
                </c:pt>
                <c:pt idx="11" formatCode="0.00">
                  <c:v>0</c:v>
                </c:pt>
                <c:pt idx="12" formatCode="0.00">
                  <c:v>0.26865901249219049</c:v>
                </c:pt>
                <c:pt idx="13" formatCode="0.00">
                  <c:v>0</c:v>
                </c:pt>
                <c:pt idx="14" formatCode="0.00">
                  <c:v>0</c:v>
                </c:pt>
                <c:pt idx="15" formatCode="0.00">
                  <c:v>0</c:v>
                </c:pt>
                <c:pt idx="17" formatCode="0.00">
                  <c:v>0</c:v>
                </c:pt>
                <c:pt idx="18" formatCode="0.00">
                  <c:v>6.8299693267905526E-2</c:v>
                </c:pt>
                <c:pt idx="20" formatCode="0.00">
                  <c:v>0.12896950227509599</c:v>
                </c:pt>
                <c:pt idx="21" formatCode="0.00">
                  <c:v>0.22299335809974111</c:v>
                </c:pt>
                <c:pt idx="22" formatCode="0.00">
                  <c:v>0.10204177932550974</c:v>
                </c:pt>
                <c:pt idx="23" formatCode="0.0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A946-4AAC-AA5C-88A1069E76E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5"/>
        <c:gapDepth val="55"/>
        <c:shape val="box"/>
        <c:axId val="1237195488"/>
        <c:axId val="1237195968"/>
        <c:axId val="0"/>
      </c:bar3DChart>
      <c:catAx>
        <c:axId val="12371954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5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237195968"/>
        <c:crosses val="autoZero"/>
        <c:auto val="1"/>
        <c:lblAlgn val="ctr"/>
        <c:lblOffset val="100"/>
        <c:noMultiLvlLbl val="0"/>
      </c:catAx>
      <c:valAx>
        <c:axId val="12371959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1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100"/>
                  <a:t>mg/g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1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23719548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1032A41-3B3D-40F2-A257-AB45C0CE5F72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82D0F4C-2BF3-42F6-9D98-22E625EB0C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25929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2D0F4C-2BF3-42F6-9D98-22E625EB0C0F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825164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17779" y="802298"/>
            <a:ext cx="8637073" cy="2541431"/>
          </a:xfrm>
        </p:spPr>
        <p:txBody>
          <a:bodyPr bIns="0" anchor="b">
            <a:normAutofit/>
          </a:bodyPr>
          <a:lstStyle>
            <a:lvl1pPr algn="l">
              <a:defRPr sz="6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17780" y="3531204"/>
            <a:ext cx="8637072" cy="977621"/>
          </a:xfrm>
        </p:spPr>
        <p:txBody>
          <a:bodyPr tIns="91440" bIns="91440">
            <a:normAutofit/>
          </a:bodyPr>
          <a:lstStyle>
            <a:lvl1pPr marL="0" indent="0" algn="l">
              <a:buNone/>
              <a:defRPr sz="1800" b="0" cap="all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416500" y="329307"/>
            <a:ext cx="4973915" cy="309201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37664" y="798973"/>
            <a:ext cx="811019" cy="503578"/>
          </a:xfrm>
        </p:spPr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2417780" y="3528542"/>
            <a:ext cx="863707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849323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cxnSp>
        <p:nvCxnSpPr>
          <p:cNvPr id="33" name="Straight Connector 32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205670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4239" y="1756130"/>
            <a:ext cx="8643154" cy="1887950"/>
          </a:xfrm>
        </p:spPr>
        <p:txBody>
          <a:bodyPr anchor="b">
            <a:normAutofit/>
          </a:bodyPr>
          <a:lstStyle>
            <a:lvl1pPr algn="l"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4239" y="3806195"/>
            <a:ext cx="8630446" cy="1012929"/>
          </a:xfrm>
        </p:spPr>
        <p:txBody>
          <a:bodyPr tIns="91440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1454239" y="3804985"/>
            <a:ext cx="8630446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104944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9217" y="804889"/>
            <a:ext cx="9605635" cy="105930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47331" y="2010878"/>
            <a:ext cx="4645152" cy="3448595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13771" y="2017343"/>
            <a:ext cx="4645152" cy="344152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cxnSp>
        <p:nvCxnSpPr>
          <p:cNvPr id="35" name="Straight Connector 3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615307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191" y="804163"/>
            <a:ext cx="9607661" cy="105631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7191" y="2019549"/>
            <a:ext cx="4645152" cy="801943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7191" y="2824269"/>
            <a:ext cx="4645152" cy="2644457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12362" y="2023003"/>
            <a:ext cx="4645152" cy="802237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12362" y="2821491"/>
            <a:ext cx="4645152" cy="2637371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cxnSp>
        <p:nvCxnSpPr>
          <p:cNvPr id="29" name="Straight Connector 28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342894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cxnSp>
        <p:nvCxnSpPr>
          <p:cNvPr id="25" name="Straight Connector 2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386302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90032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671" y="798973"/>
            <a:ext cx="3273099" cy="2247117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43714" y="798974"/>
            <a:ext cx="6012470" cy="4658826"/>
          </a:xfrm>
        </p:spPr>
        <p:txBody>
          <a:bodyPr anchor="ctr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4671" y="3205491"/>
            <a:ext cx="3275013" cy="2248181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cxnSp>
        <p:nvCxnSpPr>
          <p:cNvPr id="17" name="Straight Connector 16"/>
          <p:cNvCxnSpPr/>
          <p:nvPr/>
        </p:nvCxnSpPr>
        <p:spPr>
          <a:xfrm>
            <a:off x="1448280" y="3205491"/>
            <a:ext cx="3269490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26956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7477387" y="482170"/>
            <a:ext cx="4074533" cy="5149101"/>
            <a:chOff x="7477387" y="482170"/>
            <a:chExt cx="4074533" cy="5149101"/>
          </a:xfrm>
        </p:grpSpPr>
        <p:sp>
          <p:nvSpPr>
            <p:cNvPr id="18" name="Rectangle 17"/>
            <p:cNvSpPr/>
            <p:nvPr/>
          </p:nvSpPr>
          <p:spPr bwMode="black">
            <a:xfrm>
              <a:off x="7477387" y="482170"/>
              <a:ext cx="4074533" cy="5149101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18"/>
            <p:cNvSpPr/>
            <p:nvPr/>
          </p:nvSpPr>
          <p:spPr bwMode="blackWhite">
            <a:xfrm>
              <a:off x="7790446" y="812506"/>
              <a:ext cx="3450289" cy="4466452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1206" y="1129513"/>
            <a:ext cx="5532328" cy="1830584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124389" y="1122542"/>
            <a:ext cx="2791171" cy="3866327"/>
          </a:xfrm>
          <a:solidFill>
            <a:schemeClr val="bg1">
              <a:lumMod val="8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50329" y="3145992"/>
            <a:ext cx="5524404" cy="2003742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447382" y="5469856"/>
            <a:ext cx="5527351" cy="320123"/>
          </a:xfrm>
        </p:spPr>
        <p:txBody>
          <a:bodyPr/>
          <a:lstStyle>
            <a:lvl1pPr algn="l">
              <a:defRPr/>
            </a:lvl1pPr>
          </a:lstStyle>
          <a:p>
            <a:fld id="{5BCAD085-E8A6-8845-BD4E-CB4CCA059FC4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447382" y="318640"/>
            <a:ext cx="5541004" cy="320931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cxnSp>
        <p:nvCxnSpPr>
          <p:cNvPr id="31" name="Straight Connector 30"/>
          <p:cNvCxnSpPr/>
          <p:nvPr/>
        </p:nvCxnSpPr>
        <p:spPr>
          <a:xfrm>
            <a:off x="1447382" y="3143605"/>
            <a:ext cx="5527351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316064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cxnSp>
        <p:nvCxnSpPr>
          <p:cNvPr id="26" name="Straight Connector 25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453944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39111" y="798973"/>
            <a:ext cx="1615742" cy="465988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44672" y="798973"/>
            <a:ext cx="7828830" cy="4659889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9439111" y="798973"/>
            <a:ext cx="0" cy="4659889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902504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51579" y="804519"/>
            <a:ext cx="9603275" cy="104923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1579" y="2015732"/>
            <a:ext cx="9603275" cy="34506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4138" y="330370"/>
            <a:ext cx="3500715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51579" y="329307"/>
            <a:ext cx="5938836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0060" y="798973"/>
            <a:ext cx="811019" cy="50357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2800">
                <a:solidFill>
                  <a:schemeClr val="accent1"/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cxnSp>
        <p:nvCxnSpPr>
          <p:cNvPr id="10" name="Straight Connector 9"/>
          <p:cNvCxnSpPr/>
          <p:nvPr/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884311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0" i="0" kern="1200" cap="all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8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4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1.png"/><Relationship Id="rId18" Type="http://schemas.microsoft.com/office/2007/relationships/hdphoto" Target="../media/hdphoto1.wdp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0.png"/><Relationship Id="rId17" Type="http://schemas.openxmlformats.org/officeDocument/2006/relationships/image" Target="../media/image15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9.png"/><Relationship Id="rId5" Type="http://schemas.openxmlformats.org/officeDocument/2006/relationships/image" Target="../media/image4.png"/><Relationship Id="rId15" Type="http://schemas.openxmlformats.org/officeDocument/2006/relationships/image" Target="../media/image13.png"/><Relationship Id="rId10" Type="http://schemas.openxmlformats.org/officeDocument/2006/relationships/chart" Target="../charts/chart1.xml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F7F6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46304" y="-1365"/>
            <a:ext cx="11944096" cy="1541328"/>
          </a:xfrm>
          <a:prstGeom prst="rect">
            <a:avLst/>
          </a:prstGeom>
          <a:solidFill>
            <a:srgbClr val="274636"/>
          </a:solidFill>
          <a:ln>
            <a:solidFill>
              <a:srgbClr val="27463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63500" tIns="25400" rIns="63500" bIns="25400"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1947333" y="305320"/>
            <a:ext cx="8412819" cy="666849"/>
          </a:xfrm>
          <a:prstGeom prst="rect">
            <a:avLst/>
          </a:prstGeom>
          <a:noFill/>
        </p:spPr>
        <p:txBody>
          <a:bodyPr wrap="square" lIns="63500" tIns="25400" rIns="63500" bIns="25400" anchor="ctr">
            <a:spAutoFit/>
          </a:bodyPr>
          <a:lstStyle/>
          <a:p>
            <a:pPr algn="ctr"/>
            <a:r>
              <a:rPr sz="2000" b="1" i="0" dirty="0">
                <a:solidFill>
                  <a:srgbClr val="FFFFF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 Display"/>
              </a:rPr>
              <a:t>COMPARISON </a:t>
            </a:r>
            <a:r>
              <a:rPr lang="en-US" sz="2000" b="1" dirty="0">
                <a:solidFill>
                  <a:srgbClr val="FFFFF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 Display"/>
              </a:rPr>
              <a:t>OF </a:t>
            </a:r>
            <a:r>
              <a:rPr sz="2000" b="1" i="0" dirty="0">
                <a:solidFill>
                  <a:srgbClr val="FFFFF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 Display"/>
              </a:rPr>
              <a:t>DEEP EUTECTIC SOLVENTS FOR THE EXTRACTION OF</a:t>
            </a:r>
            <a:r>
              <a:rPr lang="en-US" sz="2000" b="1" i="0" dirty="0">
                <a:solidFill>
                  <a:srgbClr val="FFFFF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 Display"/>
              </a:rPr>
              <a:t> POLYPHENOLIC COMPOUNDS FROM </a:t>
            </a:r>
            <a:r>
              <a:rPr lang="en-US" sz="2000" b="1" i="1" dirty="0">
                <a:solidFill>
                  <a:srgbClr val="FFFFF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 Display"/>
              </a:rPr>
              <a:t>Salvia </a:t>
            </a:r>
            <a:r>
              <a:rPr lang="en-US" sz="2000" b="1" i="1" dirty="0" err="1">
                <a:solidFill>
                  <a:srgbClr val="FFFFF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 Display"/>
              </a:rPr>
              <a:t>officinalis</a:t>
            </a:r>
            <a:r>
              <a:rPr lang="en-US" sz="2000" b="1" i="1" dirty="0">
                <a:solidFill>
                  <a:srgbClr val="FFFFF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 Display"/>
              </a:rPr>
              <a:t> L.</a:t>
            </a:r>
            <a:endParaRPr b="1" i="1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ptos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0787923" y="27617"/>
            <a:ext cx="1264885" cy="343684"/>
          </a:xfrm>
          <a:prstGeom prst="rect">
            <a:avLst/>
          </a:prstGeom>
          <a:solidFill>
            <a:srgbClr val="BF9743"/>
          </a:solidFill>
          <a:ln>
            <a:solidFill>
              <a:srgbClr val="BF9743"/>
            </a:solidFill>
          </a:ln>
        </p:spPr>
        <p:txBody>
          <a:bodyPr wrap="square" lIns="63500" tIns="25400" rIns="63500" bIns="25400" anchor="ctr">
            <a:spAutoFit/>
          </a:bodyPr>
          <a:lstStyle/>
          <a:p>
            <a:pPr algn="ctr"/>
            <a:r>
              <a:rPr lang="en-US" sz="1900" b="1" dirty="0">
                <a:solidFill>
                  <a:srgbClr val="FFFFFC"/>
                </a:solidFill>
                <a:latin typeface="Aptos Display"/>
              </a:rPr>
              <a:t>AEC – P4</a:t>
            </a:r>
            <a:endParaRPr sz="1900" b="1" dirty="0">
              <a:solidFill>
                <a:srgbClr val="FFFFFC"/>
              </a:solidFill>
              <a:latin typeface="Aptos Display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146304" y="1642878"/>
            <a:ext cx="3401568" cy="3886200"/>
          </a:xfrm>
          <a:prstGeom prst="rect">
            <a:avLst/>
          </a:prstGeom>
          <a:solidFill>
            <a:srgbClr val="FFFFFC"/>
          </a:solidFill>
          <a:ln w="12700">
            <a:solidFill>
              <a:srgbClr val="FFFFF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63500" tIns="25400" rIns="63500" bIns="25400" rtlCol="0" anchor="ctr"/>
          <a:lstStyle/>
          <a:p>
            <a:pPr algn="ctr"/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146304" y="1642878"/>
            <a:ext cx="3401568" cy="393192"/>
          </a:xfrm>
          <a:prstGeom prst="rect">
            <a:avLst/>
          </a:prstGeom>
          <a:solidFill>
            <a:srgbClr val="274636"/>
          </a:solidFill>
          <a:ln>
            <a:solidFill>
              <a:srgbClr val="27463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63500" tIns="25400" rIns="63500" bIns="25400" rtlCol="0" anchor="ctr"/>
          <a:lstStyle/>
          <a:p>
            <a:pPr algn="ctr"/>
            <a:r>
              <a:rPr sz="1600" b="1" dirty="0">
                <a:solidFill>
                  <a:srgbClr val="FFFFF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INTRODUCTION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19454" y="2053599"/>
            <a:ext cx="3300985" cy="1128514"/>
          </a:xfrm>
          <a:prstGeom prst="rect">
            <a:avLst/>
          </a:prstGeom>
          <a:noFill/>
        </p:spPr>
        <p:txBody>
          <a:bodyPr wrap="square" lIns="63500" tIns="25400" rIns="63500" bIns="25400" anchor="ctr">
            <a:spAutoFit/>
          </a:bodyPr>
          <a:lstStyle/>
          <a:p>
            <a:pPr algn="l"/>
            <a:r>
              <a:rPr lang="en-US" sz="1400" dirty="0">
                <a:solidFill>
                  <a:srgbClr val="27463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Polyphenolic compounds in </a:t>
            </a:r>
            <a:r>
              <a:rPr lang="en-US" sz="1400" b="1" i="1" dirty="0">
                <a:solidFill>
                  <a:srgbClr val="27463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Salvia </a:t>
            </a:r>
            <a:r>
              <a:rPr lang="en-US" sz="1400" dirty="0">
                <a:solidFill>
                  <a:srgbClr val="27463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exhibit antioxidant, anti-inflammatory and antimicrobial activities, highlighting their potential in food, pharmaceutical and cosmetic applications.</a:t>
            </a:r>
            <a:endParaRPr lang="en-US" dirty="0">
              <a:solidFill>
                <a:srgbClr val="2C5B4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3675887" y="1642878"/>
            <a:ext cx="3154680" cy="3886200"/>
          </a:xfrm>
          <a:prstGeom prst="rect">
            <a:avLst/>
          </a:prstGeom>
          <a:solidFill>
            <a:srgbClr val="FFFFFC"/>
          </a:solidFill>
          <a:ln w="12700">
            <a:solidFill>
              <a:srgbClr val="FFFFF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63500" tIns="25400" rIns="63500" bIns="25400" rtlCol="0" anchor="ctr"/>
          <a:lstStyle/>
          <a:p>
            <a:pPr algn="ctr"/>
            <a:endParaRPr/>
          </a:p>
        </p:txBody>
      </p:sp>
      <p:sp>
        <p:nvSpPr>
          <p:cNvPr id="25" name="Rectangle 24"/>
          <p:cNvSpPr/>
          <p:nvPr/>
        </p:nvSpPr>
        <p:spPr>
          <a:xfrm>
            <a:off x="3675887" y="1642878"/>
            <a:ext cx="3154680" cy="393192"/>
          </a:xfrm>
          <a:prstGeom prst="rect">
            <a:avLst/>
          </a:prstGeom>
          <a:solidFill>
            <a:srgbClr val="274636"/>
          </a:solidFill>
          <a:ln>
            <a:solidFill>
              <a:srgbClr val="27463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63500" tIns="25400" rIns="63500" bIns="25400" rtlCol="0" anchor="ctr"/>
          <a:lstStyle/>
          <a:p>
            <a:pPr algn="ctr"/>
            <a:r>
              <a:rPr lang="en-US" sz="1600" b="1" dirty="0">
                <a:solidFill>
                  <a:srgbClr val="FFFFF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METHODS</a:t>
            </a:r>
            <a:endParaRPr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7" name="Rounded Rectangle 26"/>
          <p:cNvSpPr/>
          <p:nvPr/>
        </p:nvSpPr>
        <p:spPr>
          <a:xfrm>
            <a:off x="3794760" y="2118366"/>
            <a:ext cx="329184" cy="219456"/>
          </a:xfrm>
          <a:prstGeom prst="roundRect">
            <a:avLst/>
          </a:prstGeom>
          <a:solidFill>
            <a:srgbClr val="52704F"/>
          </a:solidFill>
          <a:ln w="6350"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63500" tIns="25400" rIns="63500" bIns="25400" rtlCol="0" anchor="ctr"/>
          <a:lstStyle/>
          <a:p>
            <a:pPr algn="ctr"/>
            <a:r>
              <a:rPr lang="en-US" sz="900" b="1" dirty="0">
                <a:solidFill>
                  <a:srgbClr val="FFFFFC"/>
                </a:solidFill>
                <a:latin typeface="Aptos"/>
              </a:rPr>
              <a:t>1</a:t>
            </a:r>
            <a:endParaRPr sz="1600" b="1" dirty="0"/>
          </a:p>
        </p:txBody>
      </p:sp>
      <p:sp>
        <p:nvSpPr>
          <p:cNvPr id="29" name="TextBox 28"/>
          <p:cNvSpPr txBox="1"/>
          <p:nvPr/>
        </p:nvSpPr>
        <p:spPr>
          <a:xfrm>
            <a:off x="4178808" y="2076436"/>
            <a:ext cx="1965960" cy="266740"/>
          </a:xfrm>
          <a:prstGeom prst="rect">
            <a:avLst/>
          </a:prstGeom>
          <a:noFill/>
        </p:spPr>
        <p:txBody>
          <a:bodyPr wrap="square" lIns="63500" tIns="25400" rIns="63500" bIns="25400" anchor="ctr">
            <a:spAutoFit/>
          </a:bodyPr>
          <a:lstStyle/>
          <a:p>
            <a:pPr algn="l"/>
            <a:r>
              <a:rPr sz="1400" b="1" dirty="0">
                <a:solidFill>
                  <a:srgbClr val="27463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Sample preparation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4178808" y="2725660"/>
            <a:ext cx="1965960" cy="266740"/>
          </a:xfrm>
          <a:prstGeom prst="rect">
            <a:avLst/>
          </a:prstGeom>
          <a:noFill/>
        </p:spPr>
        <p:txBody>
          <a:bodyPr wrap="square" lIns="63500" tIns="25400" rIns="63500" bIns="25400" anchor="ctr">
            <a:spAutoFit/>
          </a:bodyPr>
          <a:lstStyle/>
          <a:p>
            <a:pPr algn="l"/>
            <a:r>
              <a:rPr sz="1400" b="1" dirty="0">
                <a:solidFill>
                  <a:srgbClr val="27463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DES preparation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4178808" y="2950468"/>
            <a:ext cx="1965960" cy="420628"/>
          </a:xfrm>
          <a:prstGeom prst="rect">
            <a:avLst/>
          </a:prstGeom>
          <a:noFill/>
        </p:spPr>
        <p:txBody>
          <a:bodyPr wrap="square" lIns="63500" tIns="25400" rIns="63500" bIns="25400" anchor="ctr">
            <a:spAutoFit/>
          </a:bodyPr>
          <a:lstStyle/>
          <a:p>
            <a:pPr algn="l"/>
            <a:r>
              <a:rPr sz="1200" b="0" dirty="0">
                <a:solidFill>
                  <a:srgbClr val="27332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DES prepared at various molar ratios.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4178808" y="3320020"/>
            <a:ext cx="1965960" cy="266740"/>
          </a:xfrm>
          <a:prstGeom prst="rect">
            <a:avLst/>
          </a:prstGeom>
          <a:noFill/>
        </p:spPr>
        <p:txBody>
          <a:bodyPr wrap="square" lIns="63500" tIns="25400" rIns="63500" bIns="25400" anchor="ctr">
            <a:spAutoFit/>
          </a:bodyPr>
          <a:lstStyle/>
          <a:p>
            <a:pPr algn="l"/>
            <a:r>
              <a:rPr sz="1400" b="1" dirty="0">
                <a:solidFill>
                  <a:srgbClr val="27463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Extraction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4178808" y="3535684"/>
            <a:ext cx="1965960" cy="420628"/>
          </a:xfrm>
          <a:prstGeom prst="rect">
            <a:avLst/>
          </a:prstGeom>
          <a:noFill/>
        </p:spPr>
        <p:txBody>
          <a:bodyPr wrap="square" lIns="63500" tIns="25400" rIns="63500" bIns="25400" anchor="ctr">
            <a:spAutoFit/>
          </a:bodyPr>
          <a:lstStyle/>
          <a:p>
            <a:pPr algn="l"/>
            <a:r>
              <a:rPr sz="1200" b="0" dirty="0">
                <a:solidFill>
                  <a:srgbClr val="27332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50 mg + 1 mL DES; ultrasonic bath, 30 min.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4178808" y="3923524"/>
            <a:ext cx="1965960" cy="266740"/>
          </a:xfrm>
          <a:prstGeom prst="rect">
            <a:avLst/>
          </a:prstGeom>
          <a:noFill/>
        </p:spPr>
        <p:txBody>
          <a:bodyPr wrap="square" lIns="63500" tIns="25400" rIns="63500" bIns="25400" anchor="ctr">
            <a:spAutoFit/>
          </a:bodyPr>
          <a:lstStyle/>
          <a:p>
            <a:pPr algn="l"/>
            <a:r>
              <a:rPr sz="1400" b="1" dirty="0">
                <a:solidFill>
                  <a:srgbClr val="274636"/>
                </a:solidFill>
                <a:latin typeface="Aptos Display"/>
              </a:rPr>
              <a:t>Centrifugation</a:t>
            </a:r>
            <a:endParaRPr b="1" dirty="0">
              <a:solidFill>
                <a:srgbClr val="2C5B46"/>
              </a:solidFill>
              <a:latin typeface="Aptos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4178808" y="4240664"/>
            <a:ext cx="1965960" cy="235962"/>
          </a:xfrm>
          <a:prstGeom prst="rect">
            <a:avLst/>
          </a:prstGeom>
          <a:noFill/>
        </p:spPr>
        <p:txBody>
          <a:bodyPr wrap="square" lIns="63500" tIns="25400" rIns="63500" bIns="25400" anchor="ctr">
            <a:spAutoFit/>
          </a:bodyPr>
          <a:lstStyle/>
          <a:p>
            <a:pPr algn="l"/>
            <a:r>
              <a:rPr sz="1200" b="0" dirty="0">
                <a:solidFill>
                  <a:srgbClr val="27332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15 min at 3600 rpm.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4178808" y="4517884"/>
            <a:ext cx="1965960" cy="266740"/>
          </a:xfrm>
          <a:prstGeom prst="rect">
            <a:avLst/>
          </a:prstGeom>
          <a:noFill/>
        </p:spPr>
        <p:txBody>
          <a:bodyPr wrap="square" lIns="63500" tIns="25400" rIns="63500" bIns="25400" anchor="ctr">
            <a:spAutoFit/>
          </a:bodyPr>
          <a:lstStyle/>
          <a:p>
            <a:pPr algn="l"/>
            <a:r>
              <a:rPr sz="1400" b="1" dirty="0">
                <a:solidFill>
                  <a:srgbClr val="27463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Filtration &amp; dilution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4178808" y="4742693"/>
            <a:ext cx="1965960" cy="420628"/>
          </a:xfrm>
          <a:prstGeom prst="rect">
            <a:avLst/>
          </a:prstGeom>
          <a:noFill/>
        </p:spPr>
        <p:txBody>
          <a:bodyPr wrap="square" lIns="63500" tIns="25400" rIns="63500" bIns="25400" anchor="ctr">
            <a:spAutoFit/>
          </a:bodyPr>
          <a:lstStyle/>
          <a:p>
            <a:pPr algn="l"/>
            <a:r>
              <a:rPr sz="1200" b="0" dirty="0">
                <a:solidFill>
                  <a:srgbClr val="27332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Diluted with water</a:t>
            </a:r>
            <a:r>
              <a:rPr lang="en-US" sz="1200" b="0" dirty="0">
                <a:solidFill>
                  <a:srgbClr val="27332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</a:t>
            </a:r>
            <a:r>
              <a:rPr sz="1200" b="0" dirty="0">
                <a:solidFill>
                  <a:srgbClr val="27332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filtered</a:t>
            </a:r>
            <a:endParaRPr sz="1200" b="0" dirty="0">
              <a:solidFill>
                <a:srgbClr val="46524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4178808" y="5112244"/>
            <a:ext cx="1965960" cy="266740"/>
          </a:xfrm>
          <a:prstGeom prst="rect">
            <a:avLst/>
          </a:prstGeom>
          <a:noFill/>
        </p:spPr>
        <p:txBody>
          <a:bodyPr wrap="square" lIns="63500" tIns="25400" rIns="63500" bIns="25400" anchor="ctr">
            <a:spAutoFit/>
          </a:bodyPr>
          <a:lstStyle/>
          <a:p>
            <a:pPr algn="l"/>
            <a:r>
              <a:rPr sz="1400" b="1" dirty="0">
                <a:solidFill>
                  <a:srgbClr val="27463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HPLC analysis</a:t>
            </a:r>
          </a:p>
        </p:txBody>
      </p:sp>
      <p:sp>
        <p:nvSpPr>
          <p:cNvPr id="51" name="Rectangle 50"/>
          <p:cNvSpPr/>
          <p:nvPr/>
        </p:nvSpPr>
        <p:spPr>
          <a:xfrm>
            <a:off x="6949440" y="1585052"/>
            <a:ext cx="5122672" cy="5120640"/>
          </a:xfrm>
          <a:prstGeom prst="rect">
            <a:avLst/>
          </a:prstGeom>
          <a:solidFill>
            <a:srgbClr val="FFFFFC"/>
          </a:solidFill>
          <a:ln w="12700">
            <a:solidFill>
              <a:srgbClr val="FFFFF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63500" tIns="25400" rIns="63500" bIns="25400" rtlCol="0" anchor="ctr"/>
          <a:lstStyle/>
          <a:p>
            <a:pPr algn="ctr"/>
            <a:endParaRPr dirty="0"/>
          </a:p>
        </p:txBody>
      </p:sp>
      <p:sp>
        <p:nvSpPr>
          <p:cNvPr id="52" name="Rectangle 51"/>
          <p:cNvSpPr/>
          <p:nvPr/>
        </p:nvSpPr>
        <p:spPr>
          <a:xfrm>
            <a:off x="6967728" y="1642878"/>
            <a:ext cx="5122672" cy="393192"/>
          </a:xfrm>
          <a:prstGeom prst="rect">
            <a:avLst/>
          </a:prstGeom>
          <a:solidFill>
            <a:srgbClr val="274636"/>
          </a:solidFill>
          <a:ln>
            <a:solidFill>
              <a:srgbClr val="27463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63500" tIns="25400" rIns="63500" bIns="25400" rtlCol="0" anchor="ctr"/>
          <a:lstStyle/>
          <a:p>
            <a:pPr algn="ctr"/>
            <a:r>
              <a:rPr lang="en-US" sz="1600" b="1" dirty="0">
                <a:solidFill>
                  <a:srgbClr val="FFFFF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RESULTS</a:t>
            </a:r>
            <a:endParaRPr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4" name="Rounded Rectangle 53"/>
          <p:cNvSpPr/>
          <p:nvPr/>
        </p:nvSpPr>
        <p:spPr>
          <a:xfrm>
            <a:off x="7059510" y="2698788"/>
            <a:ext cx="2548837" cy="940236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63500" tIns="25400" rIns="63500" bIns="25400" rtlCol="0" anchor="ctr"/>
          <a:lstStyle/>
          <a:p>
            <a:pPr algn="ctr"/>
            <a:r>
              <a:rPr lang="en-US" dirty="0">
                <a:solidFill>
                  <a:srgbClr val="27332B"/>
                </a:solidFill>
                <a:latin typeface="Aptos"/>
              </a:rPr>
              <a:t> </a:t>
            </a:r>
            <a:endParaRPr dirty="0"/>
          </a:p>
        </p:txBody>
      </p:sp>
      <p:sp>
        <p:nvSpPr>
          <p:cNvPr id="55" name="TextBox 54"/>
          <p:cNvSpPr txBox="1"/>
          <p:nvPr/>
        </p:nvSpPr>
        <p:spPr>
          <a:xfrm>
            <a:off x="7076978" y="2832829"/>
            <a:ext cx="1115568" cy="266740"/>
          </a:xfrm>
          <a:prstGeom prst="rect">
            <a:avLst/>
          </a:prstGeom>
          <a:noFill/>
        </p:spPr>
        <p:txBody>
          <a:bodyPr wrap="square" lIns="63500" tIns="25400" rIns="63500" bIns="25400" anchor="ctr">
            <a:spAutoFit/>
          </a:bodyPr>
          <a:lstStyle/>
          <a:p>
            <a:r>
              <a:rPr sz="1400" b="1" dirty="0" err="1">
                <a:solidFill>
                  <a:srgbClr val="27463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ChT</a:t>
            </a:r>
            <a:r>
              <a:rPr sz="1400" b="1" dirty="0">
                <a:solidFill>
                  <a:srgbClr val="27463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(1:2)</a:t>
            </a:r>
          </a:p>
        </p:txBody>
      </p:sp>
      <p:sp>
        <p:nvSpPr>
          <p:cNvPr id="56" name="TextBox 55"/>
          <p:cNvSpPr txBox="1"/>
          <p:nvPr/>
        </p:nvSpPr>
        <p:spPr>
          <a:xfrm>
            <a:off x="8242077" y="2769465"/>
            <a:ext cx="1261872" cy="451406"/>
          </a:xfrm>
          <a:prstGeom prst="rect">
            <a:avLst/>
          </a:prstGeom>
          <a:noFill/>
        </p:spPr>
        <p:txBody>
          <a:bodyPr wrap="square" lIns="63500" tIns="25400" rIns="63500" bIns="25400" anchor="ctr">
            <a:spAutoFit/>
          </a:bodyPr>
          <a:lstStyle/>
          <a:p>
            <a:pPr algn="ctr"/>
            <a:r>
              <a:rPr lang="en-US" sz="1400" b="1" dirty="0">
                <a:solidFill>
                  <a:srgbClr val="27463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81,31</a:t>
            </a:r>
            <a:r>
              <a:rPr sz="1400" b="1" dirty="0">
                <a:solidFill>
                  <a:srgbClr val="27463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mg/g</a:t>
            </a:r>
            <a:endParaRPr lang="en-US" sz="1400" b="1" dirty="0">
              <a:solidFill>
                <a:srgbClr val="27463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1200" dirty="0">
                <a:solidFill>
                  <a:srgbClr val="27463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Flavonoids</a:t>
            </a:r>
            <a:endParaRPr sz="1200" dirty="0">
              <a:solidFill>
                <a:srgbClr val="27463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8" name="Rounded Rectangle 57"/>
          <p:cNvSpPr/>
          <p:nvPr/>
        </p:nvSpPr>
        <p:spPr>
          <a:xfrm>
            <a:off x="9669779" y="2688831"/>
            <a:ext cx="2393732" cy="943218"/>
          </a:xfrm>
          <a:prstGeom prst="roundRect">
            <a:avLst/>
          </a:prstGeom>
          <a:solidFill>
            <a:srgbClr val="EFE0BE"/>
          </a:solidFill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lIns="63500" tIns="25400" rIns="63500" bIns="25400" rtlCol="0" anchor="ctr"/>
          <a:lstStyle/>
          <a:p>
            <a:pPr algn="ctr"/>
            <a:endParaRPr/>
          </a:p>
        </p:txBody>
      </p:sp>
      <p:sp>
        <p:nvSpPr>
          <p:cNvPr id="59" name="TextBox 58"/>
          <p:cNvSpPr txBox="1"/>
          <p:nvPr/>
        </p:nvSpPr>
        <p:spPr>
          <a:xfrm>
            <a:off x="9640339" y="2709713"/>
            <a:ext cx="2379479" cy="266740"/>
          </a:xfrm>
          <a:prstGeom prst="rect">
            <a:avLst/>
          </a:prstGeom>
          <a:noFill/>
        </p:spPr>
        <p:txBody>
          <a:bodyPr wrap="square" lIns="63500" tIns="25400" rIns="63500" bIns="25400" anchor="ctr">
            <a:spAutoFit/>
          </a:bodyPr>
          <a:lstStyle/>
          <a:p>
            <a:pPr algn="ctr"/>
            <a:r>
              <a:rPr sz="1400" b="1" dirty="0">
                <a:solidFill>
                  <a:srgbClr val="27463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70</a:t>
            </a:r>
            <a:r>
              <a:rPr lang="en-US" sz="1400" b="1" dirty="0">
                <a:solidFill>
                  <a:srgbClr val="27463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400" b="1" dirty="0">
                <a:solidFill>
                  <a:srgbClr val="27463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% MeOH</a:t>
            </a:r>
            <a:endParaRPr lang="en-US" sz="1400" b="1" dirty="0">
              <a:solidFill>
                <a:srgbClr val="27463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0" name="TextBox 59"/>
          <p:cNvSpPr txBox="1"/>
          <p:nvPr/>
        </p:nvSpPr>
        <p:spPr>
          <a:xfrm>
            <a:off x="10855960" y="3003643"/>
            <a:ext cx="1234440" cy="266740"/>
          </a:xfrm>
          <a:prstGeom prst="rect">
            <a:avLst/>
          </a:prstGeom>
          <a:noFill/>
        </p:spPr>
        <p:txBody>
          <a:bodyPr wrap="square" lIns="63500" tIns="25400" rIns="63500" bIns="25400" anchor="ctr">
            <a:spAutoFit/>
          </a:bodyPr>
          <a:lstStyle/>
          <a:p>
            <a:pPr algn="r"/>
            <a:r>
              <a:rPr sz="1400" b="1" dirty="0">
                <a:solidFill>
                  <a:srgbClr val="27332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26.55 mg/g</a:t>
            </a:r>
          </a:p>
        </p:txBody>
      </p:sp>
      <p:pic>
        <p:nvPicPr>
          <p:cNvPr id="68" name="Picture 6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7472" y="3416814"/>
            <a:ext cx="640080" cy="493776"/>
          </a:xfrm>
          <a:prstGeom prst="rect">
            <a:avLst/>
          </a:prstGeom>
        </p:spPr>
      </p:pic>
      <p:pic>
        <p:nvPicPr>
          <p:cNvPr id="69" name="Picture 6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08760" y="3416814"/>
            <a:ext cx="548640" cy="493776"/>
          </a:xfrm>
          <a:prstGeom prst="rect">
            <a:avLst/>
          </a:prstGeom>
        </p:spPr>
      </p:pic>
      <p:pic>
        <p:nvPicPr>
          <p:cNvPr id="70" name="Picture 6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50935" y="3358835"/>
            <a:ext cx="658368" cy="530352"/>
          </a:xfrm>
          <a:prstGeom prst="rect">
            <a:avLst/>
          </a:prstGeom>
        </p:spPr>
      </p:pic>
      <p:sp>
        <p:nvSpPr>
          <p:cNvPr id="71" name="TextBox 70"/>
          <p:cNvSpPr txBox="1"/>
          <p:nvPr/>
        </p:nvSpPr>
        <p:spPr>
          <a:xfrm>
            <a:off x="242316" y="3899079"/>
            <a:ext cx="868680" cy="279051"/>
          </a:xfrm>
          <a:prstGeom prst="rect">
            <a:avLst/>
          </a:prstGeom>
          <a:noFill/>
        </p:spPr>
        <p:txBody>
          <a:bodyPr wrap="square" lIns="63500" tIns="25400" rIns="63500" bIns="25400" anchor="ctr">
            <a:spAutoFit/>
          </a:bodyPr>
          <a:lstStyle/>
          <a:p>
            <a:pPr algn="ctr" defTabSz="457200"/>
            <a:r>
              <a:rPr sz="740" b="1" dirty="0">
                <a:solidFill>
                  <a:srgbClr val="27463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NATURAL
COMPOUNDS</a:t>
            </a:r>
            <a:endParaRPr sz="800" b="1" dirty="0">
              <a:solidFill>
                <a:srgbClr val="4C705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2" name="TextBox 71"/>
          <p:cNvSpPr txBox="1"/>
          <p:nvPr/>
        </p:nvSpPr>
        <p:spPr>
          <a:xfrm>
            <a:off x="1408176" y="3908224"/>
            <a:ext cx="868680" cy="279051"/>
          </a:xfrm>
          <a:prstGeom prst="rect">
            <a:avLst/>
          </a:prstGeom>
          <a:noFill/>
        </p:spPr>
        <p:txBody>
          <a:bodyPr wrap="square" lIns="63500" tIns="25400" rIns="63500" bIns="25400" anchor="ctr">
            <a:spAutoFit/>
          </a:bodyPr>
          <a:lstStyle/>
          <a:p>
            <a:pPr algn="ctr" defTabSz="457200"/>
            <a:r>
              <a:rPr sz="740" b="1" dirty="0">
                <a:solidFill>
                  <a:srgbClr val="27463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DES
SOLVENTS</a:t>
            </a:r>
          </a:p>
        </p:txBody>
      </p:sp>
      <p:sp>
        <p:nvSpPr>
          <p:cNvPr id="73" name="TextBox 72"/>
          <p:cNvSpPr txBox="1"/>
          <p:nvPr/>
        </p:nvSpPr>
        <p:spPr>
          <a:xfrm>
            <a:off x="2487168" y="3908224"/>
            <a:ext cx="960120" cy="279051"/>
          </a:xfrm>
          <a:prstGeom prst="rect">
            <a:avLst/>
          </a:prstGeom>
          <a:noFill/>
        </p:spPr>
        <p:txBody>
          <a:bodyPr wrap="square" lIns="63500" tIns="25400" rIns="63500" bIns="25400" anchor="ctr">
            <a:spAutoFit/>
          </a:bodyPr>
          <a:lstStyle/>
          <a:p>
            <a:pPr algn="ctr"/>
            <a:r>
              <a:rPr sz="740" b="1" i="0" dirty="0">
                <a:solidFill>
                  <a:srgbClr val="27463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SUSTAINABLE
EXTRACTION</a:t>
            </a:r>
          </a:p>
        </p:txBody>
      </p:sp>
      <p:sp>
        <p:nvSpPr>
          <p:cNvPr id="74" name="Plus 73"/>
          <p:cNvSpPr/>
          <p:nvPr/>
        </p:nvSpPr>
        <p:spPr>
          <a:xfrm>
            <a:off x="1067602" y="3475248"/>
            <a:ext cx="290907" cy="265275"/>
          </a:xfrm>
          <a:prstGeom prst="mathPlu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lIns="63500" tIns="25400" rIns="63500" bIns="25400" rtlCol="0" anchor="ctr"/>
          <a:lstStyle/>
          <a:p>
            <a:pPr algn="ctr"/>
            <a:endParaRPr lang="en-US"/>
          </a:p>
        </p:txBody>
      </p:sp>
      <p:sp>
        <p:nvSpPr>
          <p:cNvPr id="75" name="Equal 74"/>
          <p:cNvSpPr/>
          <p:nvPr/>
        </p:nvSpPr>
        <p:spPr>
          <a:xfrm>
            <a:off x="2069732" y="3468814"/>
            <a:ext cx="597128" cy="271709"/>
          </a:xfrm>
          <a:prstGeom prst="mathEqual">
            <a:avLst>
              <a:gd name="adj1" fmla="val 23520"/>
              <a:gd name="adj2" fmla="val 19260"/>
            </a:avLst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lIns="63500" tIns="25400" rIns="63500" bIns="25400"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76" name="TextBox 75"/>
          <p:cNvSpPr txBox="1"/>
          <p:nvPr/>
        </p:nvSpPr>
        <p:spPr>
          <a:xfrm>
            <a:off x="262859" y="4234735"/>
            <a:ext cx="3157508" cy="266740"/>
          </a:xfrm>
          <a:prstGeom prst="rect">
            <a:avLst/>
          </a:prstGeom>
          <a:noFill/>
        </p:spPr>
        <p:txBody>
          <a:bodyPr wrap="square" lIns="63500" tIns="25400" rIns="63500" bIns="25400" anchor="ctr">
            <a:spAutoFit/>
          </a:bodyPr>
          <a:lstStyle/>
          <a:p>
            <a:pPr algn="ctr"/>
            <a:r>
              <a:rPr sz="1400" b="1" i="0" dirty="0">
                <a:solidFill>
                  <a:srgbClr val="274636"/>
                </a:solidFill>
                <a:latin typeface="Aptos Display"/>
                <a:cs typeface="Times New Roman" panose="02020603050405020304" pitchFamily="18" charset="0"/>
              </a:rPr>
              <a:t>WHY DEEP EUTECTIC SOLVENTS?</a:t>
            </a:r>
          </a:p>
        </p:txBody>
      </p:sp>
      <p:pic>
        <p:nvPicPr>
          <p:cNvPr id="77" name="Picture 7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8328" y="4541526"/>
            <a:ext cx="914400" cy="640080"/>
          </a:xfrm>
          <a:prstGeom prst="rect">
            <a:avLst/>
          </a:prstGeom>
        </p:spPr>
      </p:pic>
      <p:pic>
        <p:nvPicPr>
          <p:cNvPr id="78" name="Picture 77"/>
          <p:cNvPicPr>
            <a:picLocks noChangeAspect="1"/>
          </p:cNvPicPr>
          <p:nvPr/>
        </p:nvPicPr>
        <p:blipFill rotWithShape="1">
          <a:blip r:embed="rId7"/>
          <a:srcRect l="-7910" t="1323" r="-9569" b="-9569"/>
          <a:stretch/>
        </p:blipFill>
        <p:spPr>
          <a:xfrm>
            <a:off x="1399032" y="4541526"/>
            <a:ext cx="960120" cy="640080"/>
          </a:xfrm>
          <a:prstGeom prst="rect">
            <a:avLst/>
          </a:prstGeom>
        </p:spPr>
      </p:pic>
      <p:pic>
        <p:nvPicPr>
          <p:cNvPr id="79" name="Picture 78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487168" y="4541526"/>
            <a:ext cx="896112" cy="621792"/>
          </a:xfrm>
          <a:prstGeom prst="rect">
            <a:avLst/>
          </a:prstGeom>
        </p:spPr>
      </p:pic>
      <p:sp>
        <p:nvSpPr>
          <p:cNvPr id="81" name="Rounded Rectangle 80"/>
          <p:cNvSpPr/>
          <p:nvPr/>
        </p:nvSpPr>
        <p:spPr>
          <a:xfrm>
            <a:off x="6967728" y="2074798"/>
            <a:ext cx="5104384" cy="225586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lIns="63500" tIns="25400" rIns="63500" bIns="25400" rtlCol="0" anchor="ctr"/>
          <a:lstStyle/>
          <a:p>
            <a:pPr algn="ctr"/>
            <a:endParaRPr/>
          </a:p>
        </p:txBody>
      </p:sp>
      <p:sp>
        <p:nvSpPr>
          <p:cNvPr id="82" name="TextBox 81"/>
          <p:cNvSpPr txBox="1"/>
          <p:nvPr/>
        </p:nvSpPr>
        <p:spPr>
          <a:xfrm>
            <a:off x="8043582" y="2058064"/>
            <a:ext cx="3072384" cy="235962"/>
          </a:xfrm>
          <a:prstGeom prst="rect">
            <a:avLst/>
          </a:prstGeom>
          <a:noFill/>
        </p:spPr>
        <p:txBody>
          <a:bodyPr wrap="square" lIns="63500" tIns="25400" rIns="63500" bIns="25400" anchor="ctr">
            <a:spAutoFit/>
          </a:bodyPr>
          <a:lstStyle/>
          <a:p>
            <a:pPr algn="ctr"/>
            <a:r>
              <a:rPr sz="1200" b="1" dirty="0">
                <a:solidFill>
                  <a:srgbClr val="27463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31 identified</a:t>
            </a:r>
            <a:r>
              <a:rPr lang="en-US" sz="1200" b="1" dirty="0">
                <a:solidFill>
                  <a:srgbClr val="27463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compounds</a:t>
            </a:r>
            <a:endParaRPr sz="1200" b="1" dirty="0">
              <a:solidFill>
                <a:srgbClr val="27463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3" name="Picture 82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22359" y="353856"/>
            <a:ext cx="859539" cy="889510"/>
          </a:xfrm>
          <a:prstGeom prst="rect">
            <a:avLst/>
          </a:prstGeom>
        </p:spPr>
      </p:pic>
      <p:sp>
        <p:nvSpPr>
          <p:cNvPr id="84" name="TextBox 83"/>
          <p:cNvSpPr txBox="1"/>
          <p:nvPr/>
        </p:nvSpPr>
        <p:spPr>
          <a:xfrm>
            <a:off x="4178808" y="2324327"/>
            <a:ext cx="1965960" cy="374461"/>
          </a:xfrm>
          <a:prstGeom prst="rect">
            <a:avLst/>
          </a:prstGeom>
          <a:noFill/>
        </p:spPr>
        <p:txBody>
          <a:bodyPr wrap="square" lIns="63500" tIns="25400" rIns="63500" bIns="25400" anchor="ctr">
            <a:spAutoFit/>
          </a:bodyPr>
          <a:lstStyle/>
          <a:p>
            <a:pPr defTabSz="457200"/>
            <a:r>
              <a:rPr sz="1050" b="0" dirty="0">
                <a:solidFill>
                  <a:srgbClr val="27332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Samples were</a:t>
            </a:r>
            <a:r>
              <a:rPr lang="en-US" sz="1050" b="0" dirty="0">
                <a:solidFill>
                  <a:srgbClr val="27332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050" b="0" dirty="0">
                <a:solidFill>
                  <a:srgbClr val="27332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homogenized and 50 mg was weighed.</a:t>
            </a:r>
          </a:p>
        </p:txBody>
      </p:sp>
      <p:sp>
        <p:nvSpPr>
          <p:cNvPr id="91" name="Rectangle 90"/>
          <p:cNvSpPr/>
          <p:nvPr/>
        </p:nvSpPr>
        <p:spPr>
          <a:xfrm>
            <a:off x="3675887" y="5620518"/>
            <a:ext cx="3154680" cy="329184"/>
          </a:xfrm>
          <a:prstGeom prst="rect">
            <a:avLst/>
          </a:prstGeom>
          <a:solidFill>
            <a:srgbClr val="BF9743"/>
          </a:solidFill>
          <a:ln>
            <a:solidFill>
              <a:srgbClr val="BF974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63500" tIns="25400" rIns="63500" bIns="25400" rtlCol="0" anchor="ctr"/>
          <a:lstStyle/>
          <a:p>
            <a:pPr algn="ctr"/>
            <a:r>
              <a:rPr lang="en-US" sz="1600" b="1" dirty="0">
                <a:solidFill>
                  <a:srgbClr val="FFFFF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CONCLUSION</a:t>
            </a:r>
            <a:endParaRPr sz="1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99" name="Chart 98">
            <a:extLst>
              <a:ext uri="{FF2B5EF4-FFF2-40B4-BE49-F238E27FC236}">
                <a16:creationId xmlns:a16="http://schemas.microsoft.com/office/drawing/2014/main" id="{22798A12-5D06-64E3-024E-E79C3DC1330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595908703"/>
              </p:ext>
            </p:extLst>
          </p:nvPr>
        </p:nvGraphicFramePr>
        <p:xfrm>
          <a:off x="6967728" y="4438208"/>
          <a:ext cx="5071888" cy="234249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0"/>
          </a:graphicData>
        </a:graphic>
      </p:graphicFrame>
      <p:sp>
        <p:nvSpPr>
          <p:cNvPr id="14" name="TextBox 13"/>
          <p:cNvSpPr txBox="1"/>
          <p:nvPr/>
        </p:nvSpPr>
        <p:spPr>
          <a:xfrm>
            <a:off x="7087705" y="3302956"/>
            <a:ext cx="1115568" cy="266740"/>
          </a:xfrm>
          <a:prstGeom prst="rect">
            <a:avLst/>
          </a:prstGeom>
          <a:noFill/>
        </p:spPr>
        <p:txBody>
          <a:bodyPr wrap="square" lIns="63500" tIns="25400" rIns="63500" bIns="25400" rtlCol="0" anchor="ctr">
            <a:spAutoFit/>
          </a:bodyPr>
          <a:lstStyle/>
          <a:p>
            <a:r>
              <a:rPr sz="1400" b="1" dirty="0" err="1">
                <a:solidFill>
                  <a:srgbClr val="27463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</a:t>
            </a:r>
            <a:r>
              <a:rPr sz="1400" b="1" dirty="0">
                <a:solidFill>
                  <a:srgbClr val="27463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(1:2)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270671" y="3203890"/>
            <a:ext cx="1261872" cy="451406"/>
          </a:xfrm>
          <a:prstGeom prst="rect">
            <a:avLst/>
          </a:prstGeom>
          <a:noFill/>
        </p:spPr>
        <p:txBody>
          <a:bodyPr wrap="square" lIns="63500" tIns="25400" rIns="63500" bIns="25400" rtlCol="0" anchor="ctr">
            <a:spAutoFit/>
          </a:bodyPr>
          <a:lstStyle/>
          <a:p>
            <a:pPr algn="ctr"/>
            <a:r>
              <a:rPr lang="en-US" sz="1400" b="1" dirty="0">
                <a:solidFill>
                  <a:srgbClr val="27463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0.36</a:t>
            </a:r>
            <a:r>
              <a:rPr sz="1400" b="1" dirty="0">
                <a:solidFill>
                  <a:srgbClr val="27463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mg/g</a:t>
            </a:r>
            <a:endParaRPr lang="en-US" sz="1400" b="1" dirty="0">
              <a:solidFill>
                <a:srgbClr val="27463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1200" dirty="0" err="1">
                <a:solidFill>
                  <a:srgbClr val="27463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Procyanids</a:t>
            </a:r>
            <a:endParaRPr sz="1200" dirty="0">
              <a:solidFill>
                <a:srgbClr val="27463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Right Arrow 18"/>
          <p:cNvSpPr/>
          <p:nvPr/>
        </p:nvSpPr>
        <p:spPr>
          <a:xfrm>
            <a:off x="8029713" y="2932204"/>
            <a:ext cx="292608" cy="109728"/>
          </a:xfrm>
          <a:prstGeom prst="rightArrow">
            <a:avLst/>
          </a:prstGeom>
          <a:ln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lIns="63500" tIns="25400" rIns="63500" bIns="25400" rtlCol="0" anchor="ctr"/>
          <a:lstStyle/>
          <a:p>
            <a:pPr algn="ctr"/>
            <a:endParaRPr lang="en-US"/>
          </a:p>
        </p:txBody>
      </p:sp>
      <p:pic>
        <p:nvPicPr>
          <p:cNvPr id="66" name="Picture 65"/>
          <p:cNvPicPr>
            <a:picLocks noChangeAspect="1"/>
          </p:cNvPicPr>
          <p:nvPr/>
        </p:nvPicPr>
        <p:blipFill>
          <a:blip r:embed="rId11">
            <a:duotone>
              <a:prstClr val="black"/>
              <a:schemeClr val="tx2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6199631" y="3546099"/>
            <a:ext cx="427493" cy="374071"/>
          </a:xfrm>
          <a:prstGeom prst="rect">
            <a:avLst/>
          </a:prstGeom>
        </p:spPr>
      </p:pic>
      <p:pic>
        <p:nvPicPr>
          <p:cNvPr id="67" name="Picture 66"/>
          <p:cNvPicPr>
            <a:picLocks noChangeAspect="1"/>
          </p:cNvPicPr>
          <p:nvPr/>
        </p:nvPicPr>
        <p:blipFill rotWithShape="1">
          <a:blip r:embed="rId12">
            <a:duotone>
              <a:prstClr val="black"/>
              <a:schemeClr val="tx2">
                <a:tint val="45000"/>
                <a:satMod val="400000"/>
              </a:schemeClr>
            </a:duotone>
          </a:blip>
          <a:srcRect l="24924" t="2447" r="24138" b="3669"/>
          <a:stretch/>
        </p:blipFill>
        <p:spPr>
          <a:xfrm>
            <a:off x="6170840" y="4052928"/>
            <a:ext cx="456284" cy="378870"/>
          </a:xfrm>
          <a:prstGeom prst="rect">
            <a:avLst/>
          </a:prstGeom>
        </p:spPr>
      </p:pic>
      <p:pic>
        <p:nvPicPr>
          <p:cNvPr id="80" name="Picture 79"/>
          <p:cNvPicPr>
            <a:picLocks noChangeAspect="1"/>
          </p:cNvPicPr>
          <p:nvPr/>
        </p:nvPicPr>
        <p:blipFill>
          <a:blip r:embed="rId13">
            <a:duotone>
              <a:prstClr val="black"/>
              <a:schemeClr val="accent5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6179781" y="4597228"/>
            <a:ext cx="463615" cy="341595"/>
          </a:xfrm>
          <a:prstGeom prst="rect">
            <a:avLst/>
          </a:prstGeom>
        </p:spPr>
      </p:pic>
      <p:sp>
        <p:nvSpPr>
          <p:cNvPr id="101" name="TextBox 100"/>
          <p:cNvSpPr txBox="1"/>
          <p:nvPr/>
        </p:nvSpPr>
        <p:spPr>
          <a:xfrm>
            <a:off x="4195066" y="5343516"/>
            <a:ext cx="2706622" cy="235962"/>
          </a:xfrm>
          <a:prstGeom prst="rect">
            <a:avLst/>
          </a:prstGeom>
          <a:noFill/>
        </p:spPr>
        <p:txBody>
          <a:bodyPr wrap="square" lIns="63500" tIns="25400" rIns="63500" bIns="25400" anchor="ctr">
            <a:spAutoFit/>
          </a:bodyPr>
          <a:lstStyle/>
          <a:p>
            <a:pPr defTabSz="457200"/>
            <a:r>
              <a:rPr sz="1200" b="0" dirty="0">
                <a:solidFill>
                  <a:srgbClr val="27332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Polyphenolic</a:t>
            </a:r>
            <a:r>
              <a:rPr lang="en-US" sz="1200" b="0" dirty="0">
                <a:solidFill>
                  <a:srgbClr val="27332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  <a:r>
              <a:rPr sz="1200" b="0" dirty="0">
                <a:solidFill>
                  <a:srgbClr val="27332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identified and quantified.</a:t>
            </a:r>
            <a:endParaRPr sz="1200" dirty="0">
              <a:solidFill>
                <a:srgbClr val="43484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5" name="Picture 84"/>
          <p:cNvPicPr>
            <a:picLocks noChangeAspect="1"/>
          </p:cNvPicPr>
          <p:nvPr/>
        </p:nvPicPr>
        <p:blipFill>
          <a:blip r:embed="rId14">
            <a:duotone>
              <a:prstClr val="black"/>
              <a:schemeClr val="tx2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6199631" y="5007303"/>
            <a:ext cx="487228" cy="439479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271492" y="4431521"/>
            <a:ext cx="3477036" cy="690475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3"/>
          </a:fontRef>
        </p:style>
        <p:txBody>
          <a:bodyPr lIns="63500" tIns="25400" rIns="63500" bIns="25400" rtlCol="0" anchor="ctr"/>
          <a:lstStyle/>
          <a:p>
            <a:pPr algn="ctr"/>
            <a:endParaRPr lang="en-US"/>
          </a:p>
        </p:txBody>
      </p:sp>
      <p:sp>
        <p:nvSpPr>
          <p:cNvPr id="89" name="Rounded Rectangle 88"/>
          <p:cNvSpPr/>
          <p:nvPr/>
        </p:nvSpPr>
        <p:spPr>
          <a:xfrm>
            <a:off x="3794760" y="2813310"/>
            <a:ext cx="329184" cy="219456"/>
          </a:xfrm>
          <a:prstGeom prst="roundRect">
            <a:avLst/>
          </a:prstGeom>
          <a:solidFill>
            <a:srgbClr val="52704F"/>
          </a:solidFill>
          <a:ln w="6350"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63500" tIns="25400" rIns="63500" bIns="25400" rtlCol="0" anchor="ctr"/>
          <a:lstStyle/>
          <a:p>
            <a:pPr algn="ctr"/>
            <a:r>
              <a:rPr lang="en-US" sz="900" b="1" dirty="0">
                <a:solidFill>
                  <a:srgbClr val="FFFFFC"/>
                </a:solidFill>
                <a:latin typeface="Aptos"/>
              </a:rPr>
              <a:t>2</a:t>
            </a:r>
            <a:endParaRPr sz="1600" b="1" dirty="0"/>
          </a:p>
        </p:txBody>
      </p:sp>
      <p:sp>
        <p:nvSpPr>
          <p:cNvPr id="90" name="Rounded Rectangle 89"/>
          <p:cNvSpPr/>
          <p:nvPr/>
        </p:nvSpPr>
        <p:spPr>
          <a:xfrm>
            <a:off x="3794760" y="3398526"/>
            <a:ext cx="329184" cy="219456"/>
          </a:xfrm>
          <a:prstGeom prst="roundRect">
            <a:avLst/>
          </a:prstGeom>
          <a:solidFill>
            <a:srgbClr val="BF9743"/>
          </a:solidFill>
          <a:ln w="6350"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63500" tIns="25400" rIns="63500" bIns="25400" rtlCol="0" anchor="ctr"/>
          <a:lstStyle/>
          <a:p>
            <a:pPr algn="ctr"/>
            <a:r>
              <a:rPr lang="en-US" sz="900" b="1" dirty="0">
                <a:solidFill>
                  <a:srgbClr val="FFFFFC"/>
                </a:solidFill>
                <a:latin typeface="Aptos"/>
              </a:rPr>
              <a:t>3</a:t>
            </a:r>
            <a:endParaRPr sz="1600" b="1" dirty="0"/>
          </a:p>
        </p:txBody>
      </p:sp>
      <p:sp>
        <p:nvSpPr>
          <p:cNvPr id="94" name="Rounded Rectangle 93"/>
          <p:cNvSpPr/>
          <p:nvPr/>
        </p:nvSpPr>
        <p:spPr>
          <a:xfrm>
            <a:off x="3794760" y="4029462"/>
            <a:ext cx="329184" cy="219456"/>
          </a:xfrm>
          <a:prstGeom prst="roundRect">
            <a:avLst/>
          </a:prstGeom>
          <a:solidFill>
            <a:srgbClr val="52704F"/>
          </a:solidFill>
          <a:ln w="6350"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63500" tIns="25400" rIns="63500" bIns="25400" rtlCol="0" anchor="ctr"/>
          <a:lstStyle/>
          <a:p>
            <a:pPr algn="ctr"/>
            <a:r>
              <a:rPr lang="en-US" sz="900" b="1" dirty="0">
                <a:solidFill>
                  <a:srgbClr val="FFFFFC"/>
                </a:solidFill>
                <a:latin typeface="Aptos"/>
              </a:rPr>
              <a:t>4</a:t>
            </a:r>
            <a:endParaRPr sz="1600" b="1" dirty="0"/>
          </a:p>
        </p:txBody>
      </p:sp>
      <p:sp>
        <p:nvSpPr>
          <p:cNvPr id="95" name="Rounded Rectangle 94"/>
          <p:cNvSpPr/>
          <p:nvPr/>
        </p:nvSpPr>
        <p:spPr>
          <a:xfrm>
            <a:off x="3794760" y="4614678"/>
            <a:ext cx="329184" cy="219456"/>
          </a:xfrm>
          <a:prstGeom prst="roundRect">
            <a:avLst/>
          </a:prstGeom>
          <a:solidFill>
            <a:srgbClr val="BF9743"/>
          </a:solidFill>
          <a:ln w="6350"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63500" tIns="25400" rIns="63500" bIns="25400" rtlCol="0" anchor="ctr"/>
          <a:lstStyle/>
          <a:p>
            <a:pPr algn="ctr"/>
            <a:r>
              <a:rPr lang="en-US" sz="900" b="1" dirty="0">
                <a:solidFill>
                  <a:srgbClr val="FFFFFC"/>
                </a:solidFill>
                <a:latin typeface="Aptos"/>
              </a:rPr>
              <a:t>5</a:t>
            </a:r>
            <a:endParaRPr sz="1600" b="1" dirty="0"/>
          </a:p>
        </p:txBody>
      </p:sp>
      <p:sp>
        <p:nvSpPr>
          <p:cNvPr id="97" name="Rounded Rectangle 96"/>
          <p:cNvSpPr/>
          <p:nvPr/>
        </p:nvSpPr>
        <p:spPr>
          <a:xfrm>
            <a:off x="3794760" y="5209038"/>
            <a:ext cx="329184" cy="219456"/>
          </a:xfrm>
          <a:prstGeom prst="roundRect">
            <a:avLst/>
          </a:prstGeom>
          <a:solidFill>
            <a:srgbClr val="52704F"/>
          </a:solidFill>
          <a:ln w="6350"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63500" tIns="25400" rIns="63500" bIns="25400" rtlCol="0" anchor="ctr"/>
          <a:lstStyle/>
          <a:p>
            <a:pPr algn="ctr"/>
            <a:r>
              <a:rPr lang="en-US" sz="900" b="1" dirty="0">
                <a:solidFill>
                  <a:srgbClr val="FFFFFC"/>
                </a:solidFill>
                <a:latin typeface="Aptos"/>
              </a:rPr>
              <a:t>6</a:t>
            </a:r>
            <a:endParaRPr sz="1600" b="1" dirty="0"/>
          </a:p>
        </p:txBody>
      </p:sp>
      <p:pic>
        <p:nvPicPr>
          <p:cNvPr id="98" name="Picture 97"/>
          <p:cNvPicPr>
            <a:picLocks noChangeAspect="1"/>
          </p:cNvPicPr>
          <p:nvPr/>
        </p:nvPicPr>
        <p:blipFill>
          <a:blip r:embed="rId15">
            <a:duotone>
              <a:prstClr val="black"/>
              <a:schemeClr val="tx2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6144768" y="2974125"/>
            <a:ext cx="508589" cy="388934"/>
          </a:xfrm>
          <a:prstGeom prst="rect">
            <a:avLst/>
          </a:prstGeom>
        </p:spPr>
      </p:pic>
      <p:sp>
        <p:nvSpPr>
          <p:cNvPr id="103" name="Rectangle 102"/>
          <p:cNvSpPr/>
          <p:nvPr/>
        </p:nvSpPr>
        <p:spPr>
          <a:xfrm>
            <a:off x="146304" y="5620518"/>
            <a:ext cx="3401568" cy="329184"/>
          </a:xfrm>
          <a:prstGeom prst="rect">
            <a:avLst/>
          </a:prstGeom>
          <a:solidFill>
            <a:srgbClr val="BF9743"/>
          </a:solidFill>
          <a:ln>
            <a:solidFill>
              <a:srgbClr val="BF974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63500" tIns="25400" rIns="63500" bIns="25400" rtlCol="0" anchor="ctr"/>
          <a:lstStyle/>
          <a:p>
            <a:pPr algn="ctr"/>
            <a:r>
              <a:rPr lang="en-US" sz="1600" b="1" dirty="0">
                <a:solidFill>
                  <a:srgbClr val="FFFFF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AIM</a:t>
            </a:r>
            <a:endParaRPr sz="1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27" name="Rectangle 1026"/>
          <p:cNvSpPr/>
          <p:nvPr/>
        </p:nvSpPr>
        <p:spPr>
          <a:xfrm>
            <a:off x="146304" y="1562699"/>
            <a:ext cx="11944096" cy="45719"/>
          </a:xfrm>
          <a:prstGeom prst="rect">
            <a:avLst/>
          </a:prstGeom>
          <a:solidFill>
            <a:srgbClr val="BF9743"/>
          </a:solidFill>
          <a:ln>
            <a:solidFill>
              <a:srgbClr val="BF974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30" name="Rectangle 1029"/>
          <p:cNvSpPr/>
          <p:nvPr/>
        </p:nvSpPr>
        <p:spPr>
          <a:xfrm>
            <a:off x="146304" y="5961305"/>
            <a:ext cx="3401568" cy="859536"/>
          </a:xfrm>
          <a:prstGeom prst="rect">
            <a:avLst/>
          </a:prstGeom>
          <a:solidFill>
            <a:srgbClr val="FFFFFC"/>
          </a:solidFill>
          <a:ln w="10160">
            <a:solidFill>
              <a:srgbClr val="E2E8D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31" name="Rectangle 1030"/>
          <p:cNvSpPr/>
          <p:nvPr/>
        </p:nvSpPr>
        <p:spPr>
          <a:xfrm>
            <a:off x="3675887" y="5966054"/>
            <a:ext cx="3154680" cy="859536"/>
          </a:xfrm>
          <a:prstGeom prst="rect">
            <a:avLst/>
          </a:prstGeom>
          <a:solidFill>
            <a:srgbClr val="FFFFFC"/>
          </a:solidFill>
          <a:ln w="10160">
            <a:solidFill>
              <a:srgbClr val="E2E8D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33" name="TextBox 1032"/>
          <p:cNvSpPr txBox="1"/>
          <p:nvPr/>
        </p:nvSpPr>
        <p:spPr>
          <a:xfrm>
            <a:off x="3902130" y="6072628"/>
            <a:ext cx="2724912" cy="5232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400" b="1" dirty="0">
                <a:solidFill>
                  <a:srgbClr val="274636"/>
                </a:solidFill>
                <a:latin typeface="Aptos"/>
              </a:rPr>
              <a:t>DES → Efficient extraction → ♻ Sustainable alternative</a:t>
            </a:r>
          </a:p>
        </p:txBody>
      </p:sp>
      <p:sp>
        <p:nvSpPr>
          <p:cNvPr id="92" name="TextBox 91"/>
          <p:cNvSpPr txBox="1"/>
          <p:nvPr/>
        </p:nvSpPr>
        <p:spPr>
          <a:xfrm>
            <a:off x="145352" y="5926247"/>
            <a:ext cx="3464495" cy="954107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00" b="0" dirty="0">
                <a:solidFill>
                  <a:srgbClr val="27463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evaluate and compare the extraction efficiency of </a:t>
            </a:r>
            <a:r>
              <a:rPr lang="en-US" sz="1400" b="0" dirty="0">
                <a:solidFill>
                  <a:srgbClr val="27463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</a:t>
            </a:r>
            <a:r>
              <a:rPr sz="1400" b="0" dirty="0">
                <a:solidFill>
                  <a:srgbClr val="27463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DES for polyphenolic compounds from </a:t>
            </a:r>
            <a:r>
              <a:rPr sz="1400" b="1" i="1" dirty="0">
                <a:solidFill>
                  <a:srgbClr val="27463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Salvia </a:t>
            </a:r>
            <a:r>
              <a:rPr sz="1400" b="1" i="1" dirty="0" err="1">
                <a:solidFill>
                  <a:srgbClr val="27463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officinalis</a:t>
            </a:r>
            <a:r>
              <a:rPr sz="1400" b="1" i="1" dirty="0">
                <a:solidFill>
                  <a:srgbClr val="27463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L</a:t>
            </a:r>
            <a:r>
              <a:rPr sz="1400" b="1" dirty="0">
                <a:solidFill>
                  <a:srgbClr val="27463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r>
              <a:rPr sz="1400" b="0" dirty="0">
                <a:solidFill>
                  <a:srgbClr val="27463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  <a:r>
              <a:rPr lang="en-US" sz="1400" b="0" dirty="0">
                <a:solidFill>
                  <a:srgbClr val="27463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400" b="0" dirty="0">
                <a:solidFill>
                  <a:srgbClr val="27463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using 70% methanol as a reference.</a:t>
            </a:r>
          </a:p>
        </p:txBody>
      </p:sp>
      <p:sp>
        <p:nvSpPr>
          <p:cNvPr id="102" name="Rectangle 101">
            <a:extLst>
              <a:ext uri="{FF2B5EF4-FFF2-40B4-BE49-F238E27FC236}">
                <a16:creationId xmlns:a16="http://schemas.microsoft.com/office/drawing/2014/main" id="{F805163C-4208-4EF2-A4BC-9554DE18179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6313" y="966739"/>
            <a:ext cx="11410031" cy="523220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>
            <a:lvl1pPr defTabSz="4176713">
              <a:defRPr>
                <a:solidFill>
                  <a:schemeClr val="tx1"/>
                </a:solidFill>
                <a:latin typeface="Arial" charset="0"/>
              </a:defRPr>
            </a:lvl1pPr>
            <a:lvl2pPr defTabSz="4176713">
              <a:defRPr>
                <a:solidFill>
                  <a:schemeClr val="tx1"/>
                </a:solidFill>
                <a:latin typeface="Arial" charset="0"/>
              </a:defRPr>
            </a:lvl2pPr>
            <a:lvl3pPr defTabSz="4176713">
              <a:defRPr>
                <a:solidFill>
                  <a:schemeClr val="tx1"/>
                </a:solidFill>
                <a:latin typeface="Arial" charset="0"/>
              </a:defRPr>
            </a:lvl3pPr>
            <a:lvl4pPr defTabSz="4176713">
              <a:defRPr>
                <a:solidFill>
                  <a:schemeClr val="tx1"/>
                </a:solidFill>
                <a:latin typeface="Arial" charset="0"/>
              </a:defRPr>
            </a:lvl4pPr>
            <a:lvl5pPr defTabSz="4176713">
              <a:defRPr>
                <a:solidFill>
                  <a:schemeClr val="tx1"/>
                </a:solidFill>
                <a:latin typeface="Arial" charset="0"/>
              </a:defRPr>
            </a:lvl5pPr>
            <a:lvl6pPr defTabSz="41767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defTabSz="41767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defTabSz="41767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defTabSz="41767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/>
            <a:r>
              <a:rPr lang="en-US" sz="1400" b="1" u="sng" dirty="0">
                <a:solidFill>
                  <a:schemeClr val="bg1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Merva </a:t>
            </a:r>
            <a:r>
              <a:rPr lang="en-US" sz="1400" b="1" u="sng" dirty="0" err="1">
                <a:solidFill>
                  <a:schemeClr val="bg1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Ejupi</a:t>
            </a:r>
            <a:r>
              <a:rPr lang="en-US" sz="1400" b="1" dirty="0">
                <a:solidFill>
                  <a:schemeClr val="bg1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, Marinela </a:t>
            </a:r>
            <a:r>
              <a:rPr lang="en-US" sz="1400" b="1" dirty="0" err="1">
                <a:solidFill>
                  <a:schemeClr val="bg1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Cvetanoska</a:t>
            </a:r>
            <a:r>
              <a:rPr lang="en-US" sz="1400" b="1" dirty="0">
                <a:solidFill>
                  <a:schemeClr val="bg1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, Marina </a:t>
            </a:r>
            <a:r>
              <a:rPr lang="en-US" sz="1400" b="1" dirty="0" err="1">
                <a:solidFill>
                  <a:schemeClr val="bg1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Stefova</a:t>
            </a:r>
            <a:r>
              <a:rPr lang="en-US" sz="1400" b="1" dirty="0">
                <a:solidFill>
                  <a:schemeClr val="bg1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, Jasmina Petreska Stanoeva</a:t>
            </a:r>
          </a:p>
          <a:p>
            <a:pPr algn="ctr"/>
            <a:r>
              <a:rPr lang="en-US" sz="1400" dirty="0">
                <a:solidFill>
                  <a:schemeClr val="bg1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Institute of Chemistry, Faculty of Natural Sciences and Mathematics, Ss. Cyril and Methodius University in Skopje, Skopje, R. N.  Macedonia</a:t>
            </a:r>
          </a:p>
        </p:txBody>
      </p:sp>
      <p:sp>
        <p:nvSpPr>
          <p:cNvPr id="104" name="Rectangle 103">
            <a:extLst>
              <a:ext uri="{FF2B5EF4-FFF2-40B4-BE49-F238E27FC236}">
                <a16:creationId xmlns:a16="http://schemas.microsoft.com/office/drawing/2014/main" id="{C3439C26-5568-BE06-7EE7-36EA4BC5E645}"/>
              </a:ext>
            </a:extLst>
          </p:cNvPr>
          <p:cNvSpPr/>
          <p:nvPr/>
        </p:nvSpPr>
        <p:spPr>
          <a:xfrm>
            <a:off x="0" y="-8836"/>
            <a:ext cx="121920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400" dirty="0">
                <a:solidFill>
                  <a:schemeClr val="bg1"/>
                </a:solidFill>
                <a:latin typeface="Arial Narrow" panose="020B0606020202030204" pitchFamily="34" charset="0"/>
              </a:rPr>
              <a:t>28</a:t>
            </a:r>
            <a:r>
              <a:rPr lang="en-US" sz="1400" baseline="30000" dirty="0">
                <a:solidFill>
                  <a:schemeClr val="bg1"/>
                </a:solidFill>
                <a:latin typeface="Arial Narrow" panose="020B0606020202030204" pitchFamily="34" charset="0"/>
              </a:rPr>
              <a:t>th</a:t>
            </a:r>
            <a:r>
              <a:rPr lang="en-US" sz="1400" dirty="0">
                <a:solidFill>
                  <a:schemeClr val="bg1"/>
                </a:solidFill>
                <a:latin typeface="Arial Narrow" panose="020B0606020202030204" pitchFamily="34" charset="0"/>
              </a:rPr>
              <a:t> Congress of SCTM, 23-26 September, </a:t>
            </a:r>
            <a:r>
              <a:rPr lang="en-US" sz="1400" dirty="0" err="1">
                <a:solidFill>
                  <a:schemeClr val="bg1"/>
                </a:solidFill>
                <a:latin typeface="Arial Narrow" panose="020B0606020202030204" pitchFamily="34" charset="0"/>
              </a:rPr>
              <a:t>Ohrid</a:t>
            </a:r>
            <a:r>
              <a:rPr lang="en-US" sz="1400" dirty="0">
                <a:solidFill>
                  <a:schemeClr val="bg1"/>
                </a:solidFill>
                <a:latin typeface="Arial Narrow" panose="020B0606020202030204" pitchFamily="34" charset="0"/>
              </a:rPr>
              <a:t>, Macedonia</a:t>
            </a:r>
            <a:endParaRPr lang="mk-MK" sz="1400" dirty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  <p:pic>
        <p:nvPicPr>
          <p:cNvPr id="105" name="Picture 2" descr="Download Free Research objectives Icons in PNG &amp; SVG | Magnific (formerly  Freepik)"/>
          <p:cNvPicPr>
            <a:picLocks noChangeAspect="1" noChangeArrowheads="1"/>
          </p:cNvPicPr>
          <p:nvPr/>
        </p:nvPicPr>
        <p:blipFill>
          <a:blip r:embed="rId16"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56118" y="6198679"/>
            <a:ext cx="282608" cy="2733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17"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8">
                    <a14:imgEffect>
                      <a14:saturation sat="66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070523" y="2256552"/>
            <a:ext cx="649953" cy="537070"/>
          </a:xfrm>
          <a:prstGeom prst="rect">
            <a:avLst/>
          </a:prstGeom>
        </p:spPr>
      </p:pic>
      <p:sp>
        <p:nvSpPr>
          <p:cNvPr id="22" name="Right Arrow 95">
            <a:extLst>
              <a:ext uri="{FF2B5EF4-FFF2-40B4-BE49-F238E27FC236}">
                <a16:creationId xmlns:a16="http://schemas.microsoft.com/office/drawing/2014/main" id="{4C198942-4EC7-574F-9A71-246B097B4BB6}"/>
              </a:ext>
            </a:extLst>
          </p:cNvPr>
          <p:cNvSpPr/>
          <p:nvPr/>
        </p:nvSpPr>
        <p:spPr>
          <a:xfrm>
            <a:off x="8047354" y="3412610"/>
            <a:ext cx="311839" cy="109728"/>
          </a:xfrm>
          <a:prstGeom prst="rightArrow">
            <a:avLst/>
          </a:prstGeom>
          <a:ln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lIns="63500" tIns="25400" rIns="63500" bIns="25400" rtlCol="0" anchor="ctr"/>
          <a:lstStyle/>
          <a:p>
            <a:pPr algn="ctr"/>
            <a:endParaRPr lang="en-US"/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A0B40781-FC3D-715E-4809-AFF4B1A29071}"/>
              </a:ext>
            </a:extLst>
          </p:cNvPr>
          <p:cNvSpPr txBox="1"/>
          <p:nvPr/>
        </p:nvSpPr>
        <p:spPr>
          <a:xfrm>
            <a:off x="9691531" y="3262377"/>
            <a:ext cx="1078992" cy="235962"/>
          </a:xfrm>
          <a:prstGeom prst="rect">
            <a:avLst/>
          </a:prstGeom>
          <a:noFill/>
        </p:spPr>
        <p:txBody>
          <a:bodyPr wrap="square" lIns="63500" tIns="25400" rIns="63500" bIns="25400" anchor="ctr">
            <a:spAutoFit/>
          </a:bodyPr>
          <a:lstStyle/>
          <a:p>
            <a:pPr algn="ctr"/>
            <a:r>
              <a:rPr lang="en-US" sz="1200" dirty="0">
                <a:solidFill>
                  <a:srgbClr val="27463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Terpenes</a:t>
            </a:r>
            <a:endParaRPr sz="1200" dirty="0">
              <a:solidFill>
                <a:srgbClr val="2C5B4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23FA5CA2-F95C-E446-0312-F97CE2A7D1EB}"/>
              </a:ext>
            </a:extLst>
          </p:cNvPr>
          <p:cNvSpPr txBox="1"/>
          <p:nvPr/>
        </p:nvSpPr>
        <p:spPr>
          <a:xfrm>
            <a:off x="10865958" y="3244741"/>
            <a:ext cx="1234440" cy="266740"/>
          </a:xfrm>
          <a:prstGeom prst="rect">
            <a:avLst/>
          </a:prstGeom>
          <a:noFill/>
        </p:spPr>
        <p:txBody>
          <a:bodyPr wrap="square" lIns="63500" tIns="25400" rIns="63500" bIns="25400" anchor="ctr">
            <a:spAutoFit/>
          </a:bodyPr>
          <a:lstStyle/>
          <a:p>
            <a:pPr algn="r"/>
            <a:r>
              <a:rPr lang="en-US" sz="1400" b="1" dirty="0">
                <a:solidFill>
                  <a:srgbClr val="27332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1.64</a:t>
            </a:r>
            <a:r>
              <a:rPr sz="1400" b="1" dirty="0">
                <a:solidFill>
                  <a:srgbClr val="27332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mg/g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E6D7F59A-EC60-F5A2-8B5F-133C16B80E27}"/>
              </a:ext>
            </a:extLst>
          </p:cNvPr>
          <p:cNvSpPr txBox="1"/>
          <p:nvPr/>
        </p:nvSpPr>
        <p:spPr>
          <a:xfrm>
            <a:off x="6967728" y="2389249"/>
            <a:ext cx="5106923" cy="235962"/>
          </a:xfrm>
          <a:prstGeom prst="rect">
            <a:avLst/>
          </a:prstGeom>
          <a:noFill/>
        </p:spPr>
        <p:txBody>
          <a:bodyPr wrap="square" lIns="63500" tIns="25400" rIns="63500" bIns="25400" anchor="ctr">
            <a:spAutoFit/>
          </a:bodyPr>
          <a:lstStyle/>
          <a:p>
            <a:pPr algn="ctr"/>
            <a:r>
              <a:rPr lang="en-US" sz="1200" b="1" dirty="0">
                <a:solidFill>
                  <a:srgbClr val="5C69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HIGHEST EXTRACTION EFFICIENCY</a:t>
            </a:r>
          </a:p>
        </p:txBody>
      </p:sp>
      <p:sp>
        <p:nvSpPr>
          <p:cNvPr id="50" name="Right Arrow 18">
            <a:extLst>
              <a:ext uri="{FF2B5EF4-FFF2-40B4-BE49-F238E27FC236}">
                <a16:creationId xmlns:a16="http://schemas.microsoft.com/office/drawing/2014/main" id="{CA9D2A7C-052C-7514-EB9C-AA9E13D089DB}"/>
              </a:ext>
            </a:extLst>
          </p:cNvPr>
          <p:cNvSpPr/>
          <p:nvPr/>
        </p:nvSpPr>
        <p:spPr>
          <a:xfrm>
            <a:off x="10742906" y="3111143"/>
            <a:ext cx="292608" cy="109728"/>
          </a:xfrm>
          <a:prstGeom prst="rightArrow">
            <a:avLst/>
          </a:prstGeom>
          <a:ln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lIns="63500" tIns="25400" rIns="63500" bIns="25400" rtlCol="0" anchor="ctr"/>
          <a:lstStyle/>
          <a:p>
            <a:pPr algn="ctr"/>
            <a:endParaRPr lang="en-US"/>
          </a:p>
        </p:txBody>
      </p:sp>
      <p:sp>
        <p:nvSpPr>
          <p:cNvPr id="62" name="Right Arrow 18">
            <a:extLst>
              <a:ext uri="{FF2B5EF4-FFF2-40B4-BE49-F238E27FC236}">
                <a16:creationId xmlns:a16="http://schemas.microsoft.com/office/drawing/2014/main" id="{88C008A5-CFC5-3B55-F7AA-3A20F7D618A7}"/>
              </a:ext>
            </a:extLst>
          </p:cNvPr>
          <p:cNvSpPr/>
          <p:nvPr/>
        </p:nvSpPr>
        <p:spPr>
          <a:xfrm>
            <a:off x="10742906" y="3344195"/>
            <a:ext cx="315986" cy="109728"/>
          </a:xfrm>
          <a:prstGeom prst="rightArrow">
            <a:avLst/>
          </a:prstGeom>
          <a:ln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lIns="63500" tIns="25400" rIns="63500" bIns="25400" rtlCol="0" anchor="ctr"/>
          <a:lstStyle/>
          <a:p>
            <a:pPr algn="ctr"/>
            <a:endParaRPr lang="en-US"/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96305B05-02A8-C477-BDBF-7D0BFEF1D4C6}"/>
              </a:ext>
            </a:extLst>
          </p:cNvPr>
          <p:cNvSpPr/>
          <p:nvPr/>
        </p:nvSpPr>
        <p:spPr>
          <a:xfrm>
            <a:off x="9710005" y="3682519"/>
            <a:ext cx="2320776" cy="880139"/>
          </a:xfrm>
          <a:prstGeom prst="roundRect">
            <a:avLst/>
          </a:prstGeom>
          <a:solidFill>
            <a:srgbClr val="EFE0BE"/>
          </a:solidFill>
          <a:ln>
            <a:solidFill>
              <a:srgbClr val="CCB176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C9E711C-E7CE-EA84-2AAF-BF8615C67D7E}"/>
              </a:ext>
            </a:extLst>
          </p:cNvPr>
          <p:cNvSpPr txBox="1"/>
          <p:nvPr/>
        </p:nvSpPr>
        <p:spPr>
          <a:xfrm>
            <a:off x="7042295" y="3879602"/>
            <a:ext cx="2608274" cy="550247"/>
          </a:xfrm>
          <a:prstGeom prst="rightArrow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>
                <a:solidFill>
                  <a:srgbClr val="27463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Total Polyphenolic Content 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AF1037D1-0B5B-A007-A792-9B47C50E7F45}"/>
              </a:ext>
            </a:extLst>
          </p:cNvPr>
          <p:cNvSpPr txBox="1"/>
          <p:nvPr/>
        </p:nvSpPr>
        <p:spPr>
          <a:xfrm>
            <a:off x="9724643" y="3690575"/>
            <a:ext cx="1115568" cy="251351"/>
          </a:xfrm>
          <a:prstGeom prst="rect">
            <a:avLst/>
          </a:prstGeom>
          <a:noFill/>
        </p:spPr>
        <p:txBody>
          <a:bodyPr wrap="square" lIns="63500" tIns="25400" rIns="63500" bIns="25400" anchor="ctr">
            <a:spAutoFit/>
          </a:bodyPr>
          <a:lstStyle/>
          <a:p>
            <a:r>
              <a:rPr sz="1300" b="1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ChT</a:t>
            </a:r>
            <a:r>
              <a:rPr sz="13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(1:2)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6923CA9A-85A9-D7B8-48AB-09027CABC147}"/>
              </a:ext>
            </a:extLst>
          </p:cNvPr>
          <p:cNvSpPr txBox="1"/>
          <p:nvPr/>
        </p:nvSpPr>
        <p:spPr>
          <a:xfrm>
            <a:off x="10661904" y="3705964"/>
            <a:ext cx="1234440" cy="235962"/>
          </a:xfrm>
          <a:prstGeom prst="rect">
            <a:avLst/>
          </a:prstGeom>
          <a:noFill/>
        </p:spPr>
        <p:txBody>
          <a:bodyPr wrap="square" lIns="63500" tIns="25400" rIns="63500" bIns="25400" anchor="ctr">
            <a:spAutoFit/>
          </a:bodyPr>
          <a:lstStyle/>
          <a:p>
            <a:pPr algn="r"/>
            <a:r>
              <a:rPr lang="en-US" sz="12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100.28</a:t>
            </a:r>
            <a:r>
              <a:rPr sz="12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mg/g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4D456382-7261-0BDD-1D1D-C6E3A98C5503}"/>
              </a:ext>
            </a:extLst>
          </p:cNvPr>
          <p:cNvSpPr txBox="1"/>
          <p:nvPr/>
        </p:nvSpPr>
        <p:spPr>
          <a:xfrm>
            <a:off x="9718074" y="3906969"/>
            <a:ext cx="1115568" cy="251351"/>
          </a:xfrm>
          <a:prstGeom prst="rect">
            <a:avLst/>
          </a:prstGeom>
          <a:noFill/>
        </p:spPr>
        <p:txBody>
          <a:bodyPr wrap="square" lIns="63500" tIns="25400" rIns="63500" bIns="25400" rtlCol="0" anchor="ctr">
            <a:spAutoFit/>
          </a:bodyPr>
          <a:lstStyle/>
          <a:p>
            <a:r>
              <a:rPr sz="1300" b="1" dirty="0" err="1">
                <a:solidFill>
                  <a:srgbClr val="27463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</a:t>
            </a:r>
            <a:r>
              <a:rPr lang="en-US" sz="1300" b="1" dirty="0" err="1">
                <a:solidFill>
                  <a:srgbClr val="27463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</a:t>
            </a:r>
            <a:r>
              <a:rPr sz="1300" b="1" dirty="0">
                <a:solidFill>
                  <a:srgbClr val="27463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en-US" sz="1300" b="1" dirty="0">
                <a:solidFill>
                  <a:srgbClr val="27463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1:2</a:t>
            </a:r>
            <a:r>
              <a:rPr sz="1300" b="1" dirty="0">
                <a:solidFill>
                  <a:srgbClr val="27463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5B583957-E82B-76D8-2523-50421F8957B8}"/>
              </a:ext>
            </a:extLst>
          </p:cNvPr>
          <p:cNvSpPr txBox="1"/>
          <p:nvPr/>
        </p:nvSpPr>
        <p:spPr>
          <a:xfrm>
            <a:off x="10655489" y="3892301"/>
            <a:ext cx="1234440" cy="235962"/>
          </a:xfrm>
          <a:prstGeom prst="rect">
            <a:avLst/>
          </a:prstGeom>
          <a:noFill/>
        </p:spPr>
        <p:txBody>
          <a:bodyPr wrap="square" lIns="63500" tIns="25400" rIns="63500" bIns="25400" anchor="ctr">
            <a:spAutoFit/>
          </a:bodyPr>
          <a:lstStyle/>
          <a:p>
            <a:pPr algn="r"/>
            <a:r>
              <a:rPr lang="en-US" sz="1200" b="1" dirty="0">
                <a:solidFill>
                  <a:srgbClr val="1F342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49.17</a:t>
            </a:r>
            <a:r>
              <a:rPr sz="1200" b="1" dirty="0">
                <a:solidFill>
                  <a:srgbClr val="1F342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mg/g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35D1104A-C01B-DA14-A292-31E1D1D38173}"/>
              </a:ext>
            </a:extLst>
          </p:cNvPr>
          <p:cNvSpPr txBox="1"/>
          <p:nvPr/>
        </p:nvSpPr>
        <p:spPr>
          <a:xfrm>
            <a:off x="9718074" y="4328053"/>
            <a:ext cx="1234440" cy="251351"/>
          </a:xfrm>
          <a:prstGeom prst="rect">
            <a:avLst/>
          </a:prstGeom>
          <a:noFill/>
        </p:spPr>
        <p:txBody>
          <a:bodyPr wrap="square" lIns="63500" tIns="25400" rIns="63500" bIns="25400" anchor="ctr">
            <a:spAutoFit/>
          </a:bodyPr>
          <a:lstStyle/>
          <a:p>
            <a:pPr algn="l"/>
            <a:r>
              <a:rPr sz="1300" b="1" dirty="0">
                <a:solidFill>
                  <a:srgbClr val="27463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70% MeOH</a:t>
            </a:r>
            <a:endParaRPr lang="en-US" sz="1300" b="1" dirty="0">
              <a:solidFill>
                <a:srgbClr val="27463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3B941920-ECD8-906E-D683-A82D158FCA9F}"/>
              </a:ext>
            </a:extLst>
          </p:cNvPr>
          <p:cNvSpPr txBox="1"/>
          <p:nvPr/>
        </p:nvSpPr>
        <p:spPr>
          <a:xfrm>
            <a:off x="9726126" y="4099293"/>
            <a:ext cx="1115568" cy="251351"/>
          </a:xfrm>
          <a:prstGeom prst="rect">
            <a:avLst/>
          </a:prstGeom>
          <a:noFill/>
        </p:spPr>
        <p:txBody>
          <a:bodyPr wrap="square" lIns="63500" tIns="25400" rIns="63500" bIns="25400" rtlCol="0" anchor="ctr">
            <a:spAutoFit/>
          </a:bodyPr>
          <a:lstStyle/>
          <a:p>
            <a:r>
              <a:rPr sz="1300" b="1" dirty="0" err="1">
                <a:solidFill>
                  <a:srgbClr val="27463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</a:t>
            </a:r>
            <a:r>
              <a:rPr sz="1300" b="1" dirty="0">
                <a:solidFill>
                  <a:srgbClr val="27463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(1:2)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2146A9AB-B1AE-EEA3-1E1A-6F5503A60F74}"/>
              </a:ext>
            </a:extLst>
          </p:cNvPr>
          <p:cNvSpPr txBox="1"/>
          <p:nvPr/>
        </p:nvSpPr>
        <p:spPr>
          <a:xfrm>
            <a:off x="10655489" y="4097102"/>
            <a:ext cx="1234440" cy="235962"/>
          </a:xfrm>
          <a:prstGeom prst="rect">
            <a:avLst/>
          </a:prstGeom>
          <a:noFill/>
        </p:spPr>
        <p:txBody>
          <a:bodyPr wrap="square" lIns="63500" tIns="25400" rIns="63500" bIns="25400" anchor="ctr">
            <a:spAutoFit/>
          </a:bodyPr>
          <a:lstStyle/>
          <a:p>
            <a:pPr algn="r"/>
            <a:r>
              <a:rPr lang="en-US" sz="1200" b="1" dirty="0">
                <a:solidFill>
                  <a:srgbClr val="1F342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38,60</a:t>
            </a:r>
            <a:r>
              <a:rPr sz="1200" b="1" dirty="0">
                <a:solidFill>
                  <a:srgbClr val="1F342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mg/g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C495E543-3E3F-FEE4-F1B4-360195DDF92D}"/>
              </a:ext>
            </a:extLst>
          </p:cNvPr>
          <p:cNvSpPr txBox="1"/>
          <p:nvPr/>
        </p:nvSpPr>
        <p:spPr>
          <a:xfrm>
            <a:off x="10661904" y="4299977"/>
            <a:ext cx="1234440" cy="235962"/>
          </a:xfrm>
          <a:prstGeom prst="rect">
            <a:avLst/>
          </a:prstGeom>
          <a:noFill/>
        </p:spPr>
        <p:txBody>
          <a:bodyPr wrap="square" lIns="63500" tIns="25400" rIns="63500" bIns="25400" anchor="ctr">
            <a:spAutoFit/>
          </a:bodyPr>
          <a:lstStyle/>
          <a:p>
            <a:pPr algn="r"/>
            <a:r>
              <a:rPr lang="en-US" sz="1200" b="1" dirty="0">
                <a:solidFill>
                  <a:srgbClr val="1F342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44.84</a:t>
            </a:r>
            <a:r>
              <a:rPr sz="1200" b="1" dirty="0">
                <a:solidFill>
                  <a:srgbClr val="1F342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mg/g</a:t>
            </a:r>
          </a:p>
        </p:txBody>
      </p:sp>
      <p:sp>
        <p:nvSpPr>
          <p:cNvPr id="63" name="Right Arrow 18">
            <a:extLst>
              <a:ext uri="{FF2B5EF4-FFF2-40B4-BE49-F238E27FC236}">
                <a16:creationId xmlns:a16="http://schemas.microsoft.com/office/drawing/2014/main" id="{6592081D-6FEB-C494-709B-D21154AE4218}"/>
              </a:ext>
            </a:extLst>
          </p:cNvPr>
          <p:cNvSpPr/>
          <p:nvPr/>
        </p:nvSpPr>
        <p:spPr>
          <a:xfrm>
            <a:off x="10624219" y="3782573"/>
            <a:ext cx="292608" cy="109728"/>
          </a:xfrm>
          <a:prstGeom prst="rightArrow">
            <a:avLst/>
          </a:prstGeom>
          <a:ln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lIns="63500" tIns="25400" rIns="63500" bIns="25400" rtlCol="0" anchor="ctr"/>
          <a:lstStyle/>
          <a:p>
            <a:pPr algn="ctr"/>
            <a:endParaRPr lang="en-US"/>
          </a:p>
        </p:txBody>
      </p:sp>
      <p:sp>
        <p:nvSpPr>
          <p:cNvPr id="65" name="Right Arrow 18">
            <a:extLst>
              <a:ext uri="{FF2B5EF4-FFF2-40B4-BE49-F238E27FC236}">
                <a16:creationId xmlns:a16="http://schemas.microsoft.com/office/drawing/2014/main" id="{EC1FEFDB-E4A7-F5AD-983F-1D9ACD26AF40}"/>
              </a:ext>
            </a:extLst>
          </p:cNvPr>
          <p:cNvSpPr/>
          <p:nvPr/>
        </p:nvSpPr>
        <p:spPr>
          <a:xfrm>
            <a:off x="10621679" y="3982892"/>
            <a:ext cx="292608" cy="109728"/>
          </a:xfrm>
          <a:prstGeom prst="rightArrow">
            <a:avLst/>
          </a:prstGeom>
          <a:ln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lIns="63500" tIns="25400" rIns="63500" bIns="25400" rtlCol="0" anchor="ctr"/>
          <a:lstStyle/>
          <a:p>
            <a:pPr algn="ctr"/>
            <a:endParaRPr lang="en-US"/>
          </a:p>
        </p:txBody>
      </p:sp>
      <p:sp>
        <p:nvSpPr>
          <p:cNvPr id="87" name="Right Arrow 18">
            <a:extLst>
              <a:ext uri="{FF2B5EF4-FFF2-40B4-BE49-F238E27FC236}">
                <a16:creationId xmlns:a16="http://schemas.microsoft.com/office/drawing/2014/main" id="{02346553-94EA-3AA9-58E3-C984CAEA3D42}"/>
              </a:ext>
            </a:extLst>
          </p:cNvPr>
          <p:cNvSpPr/>
          <p:nvPr/>
        </p:nvSpPr>
        <p:spPr>
          <a:xfrm>
            <a:off x="10630125" y="4183211"/>
            <a:ext cx="292608" cy="109728"/>
          </a:xfrm>
          <a:prstGeom prst="rightArrow">
            <a:avLst/>
          </a:prstGeom>
          <a:ln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lIns="63500" tIns="25400" rIns="63500" bIns="25400" rtlCol="0" anchor="ctr"/>
          <a:lstStyle/>
          <a:p>
            <a:pPr algn="ctr"/>
            <a:endParaRPr lang="en-US"/>
          </a:p>
        </p:txBody>
      </p:sp>
      <p:sp>
        <p:nvSpPr>
          <p:cNvPr id="93" name="Right Arrow 18">
            <a:extLst>
              <a:ext uri="{FF2B5EF4-FFF2-40B4-BE49-F238E27FC236}">
                <a16:creationId xmlns:a16="http://schemas.microsoft.com/office/drawing/2014/main" id="{9CD274DD-46B9-51E0-0D2E-6A0240B50D41}"/>
              </a:ext>
            </a:extLst>
          </p:cNvPr>
          <p:cNvSpPr/>
          <p:nvPr/>
        </p:nvSpPr>
        <p:spPr>
          <a:xfrm>
            <a:off x="10655489" y="4384816"/>
            <a:ext cx="267244" cy="116659"/>
          </a:xfrm>
          <a:prstGeom prst="rightArrow">
            <a:avLst/>
          </a:prstGeom>
          <a:ln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lIns="63500" tIns="25400" rIns="63500" bIns="25400" rtlCol="0" anchor="ctr"/>
          <a:lstStyle/>
          <a:p>
            <a:pPr algn="ctr"/>
            <a:endParaRPr lang="en-US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196F80F3-50E1-FF14-C6E1-38B434655854}"/>
              </a:ext>
            </a:extLst>
          </p:cNvPr>
          <p:cNvSpPr txBox="1"/>
          <p:nvPr/>
        </p:nvSpPr>
        <p:spPr>
          <a:xfrm>
            <a:off x="9660123" y="3027683"/>
            <a:ext cx="1223278" cy="235962"/>
          </a:xfrm>
          <a:prstGeom prst="rect">
            <a:avLst/>
          </a:prstGeom>
          <a:noFill/>
        </p:spPr>
        <p:txBody>
          <a:bodyPr wrap="square" lIns="63500" tIns="25400" rIns="63500" bIns="25400" anchor="ctr">
            <a:spAutoFit/>
          </a:bodyPr>
          <a:lstStyle/>
          <a:p>
            <a:pPr algn="l"/>
            <a:r>
              <a:rPr lang="en-US" sz="1200" dirty="0">
                <a:solidFill>
                  <a:srgbClr val="27463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Phenolic acids</a:t>
            </a:r>
            <a:endParaRPr sz="1200" dirty="0">
              <a:solidFill>
                <a:srgbClr val="2C5B4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Gallery">
  <a:themeElements>
    <a:clrScheme name="Custom 6">
      <a:dk1>
        <a:sysClr val="windowText" lastClr="000000"/>
      </a:dk1>
      <a:lt1>
        <a:sysClr val="window" lastClr="FFFFFF"/>
      </a:lt1>
      <a:dk2>
        <a:srgbClr val="E0CAA2"/>
      </a:dk2>
      <a:lt2>
        <a:srgbClr val="EBDDC3"/>
      </a:lt2>
      <a:accent1>
        <a:srgbClr val="A17B35"/>
      </a:accent1>
      <a:accent2>
        <a:srgbClr val="DD8047"/>
      </a:accent2>
      <a:accent3>
        <a:srgbClr val="A5AB81"/>
      </a:accent3>
      <a:accent4>
        <a:srgbClr val="D8B25C"/>
      </a:accent4>
      <a:accent5>
        <a:srgbClr val="C7A059"/>
      </a:accent5>
      <a:accent6>
        <a:srgbClr val="F2E9D9"/>
      </a:accent6>
      <a:hlink>
        <a:srgbClr val="C7A059"/>
      </a:hlink>
      <a:folHlink>
        <a:srgbClr val="704404"/>
      </a:folHlink>
    </a:clrScheme>
    <a:fontScheme name="Gallery">
      <a:majorFont>
        <a:latin typeface="Gill Sans MT" panose="020B0502020104020203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allery">
      <a:fillStyleLst>
        <a:solidFill>
          <a:schemeClr val="phClr"/>
        </a:solidFill>
        <a:gradFill rotWithShape="1">
          <a:gsLst>
            <a:gs pos="0">
              <a:schemeClr val="phClr">
                <a:tint val="54000"/>
                <a:alpha val="100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8000"/>
                <a:satMod val="130000"/>
                <a:lumMod val="92000"/>
              </a:schemeClr>
            </a:gs>
            <a:gs pos="100000">
              <a:schemeClr val="phClr">
                <a:shade val="78000"/>
                <a:satMod val="130000"/>
                <a:lumMod val="92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0800" dist="50800" dir="5400000" sx="96000" sy="96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080000"/>
            </a:lightRig>
          </a:scene3d>
          <a:sp3d>
            <a:bevelT w="38100" h="12700" prst="softRound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tint val="94000"/>
                <a:satMod val="80000"/>
                <a:lumMod val="106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allery" id="{BBFCD31E-59A1-489D-B089-A3EAD7CAE12E}" vid="{F5E91637-A7B6-4E27-B710-77DA7014EE1E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Gallery</Template>
  <TotalTime>2032</TotalTime>
  <Words>252</Words>
  <Application>Microsoft Office PowerPoint</Application>
  <PresentationFormat>Widescreen</PresentationFormat>
  <Paragraphs>60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9" baseType="lpstr">
      <vt:lpstr>Aptos</vt:lpstr>
      <vt:lpstr>Aptos Display</vt:lpstr>
      <vt:lpstr>Arial</vt:lpstr>
      <vt:lpstr>Arial Narrow</vt:lpstr>
      <vt:lpstr>Calibri</vt:lpstr>
      <vt:lpstr>Gill Sans MT</vt:lpstr>
      <vt:lpstr>Times New Roman</vt:lpstr>
      <vt:lpstr>Gallery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>Jasin</dc:creator>
  <cp:keywords/>
  <dc:description>generated using python-pptx</dc:description>
  <cp:lastModifiedBy>Jasin</cp:lastModifiedBy>
  <cp:revision>66</cp:revision>
  <dcterms:created xsi:type="dcterms:W3CDTF">2013-01-27T09:14:16Z</dcterms:created>
  <dcterms:modified xsi:type="dcterms:W3CDTF">2026-09-14T21:19:05Z</dcterms:modified>
  <cp:category/>
  <cp:contentStatus>Final</cp:contentStatus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MarkAsFinal">
    <vt:bool>true</vt:bool>
  </property>
</Properties>
</file>