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2" r:id="rId12"/>
    <p:sldId id="278" r:id="rId13"/>
    <p:sldId id="273" r:id="rId14"/>
    <p:sldId id="279" r:id="rId15"/>
    <p:sldId id="274" r:id="rId16"/>
    <p:sldId id="275" r:id="rId17"/>
    <p:sldId id="280" r:id="rId18"/>
    <p:sldId id="276" r:id="rId19"/>
    <p:sldId id="284" r:id="rId20"/>
    <p:sldId id="281" r:id="rId21"/>
    <p:sldId id="282" r:id="rId22"/>
    <p:sldId id="28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ADE4"/>
    <a:srgbClr val="42BA97"/>
    <a:srgbClr val="E11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7A3E52-A6A2-4912-9FD5-EEC150D23F2D}" v="83" dt="2026-09-24T12:37:47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061" autoAdjust="0"/>
  </p:normalViewPr>
  <p:slideViewPr>
    <p:cSldViewPr snapToGrid="0">
      <p:cViewPr varScale="1">
        <p:scale>
          <a:sx n="62" d="100"/>
          <a:sy n="62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ta Barta Hollo" userId="74f382fa-036b-4e37-ab4e-5cba0f128498" providerId="ADAL" clId="{E07DEB8E-CB2B-407D-A1E8-94DDD397543D}"/>
    <pc:docChg chg="undo redo custSel addSld delSld modSld sldOrd">
      <pc:chgData name="Berta Barta Hollo" userId="74f382fa-036b-4e37-ab4e-5cba0f128498" providerId="ADAL" clId="{E07DEB8E-CB2B-407D-A1E8-94DDD397543D}" dt="2026-09-24T17:46:00.557" v="1936" actId="1038"/>
      <pc:docMkLst>
        <pc:docMk/>
      </pc:docMkLst>
      <pc:sldChg chg="addSp modSp mod">
        <pc:chgData name="Berta Barta Hollo" userId="74f382fa-036b-4e37-ab4e-5cba0f128498" providerId="ADAL" clId="{E07DEB8E-CB2B-407D-A1E8-94DDD397543D}" dt="2026-09-24T06:44:15.067" v="338" actId="571"/>
        <pc:sldMkLst>
          <pc:docMk/>
          <pc:sldMk cId="3183144178" sldId="259"/>
        </pc:sldMkLst>
        <pc:spChg chg="mod">
          <ac:chgData name="Berta Barta Hollo" userId="74f382fa-036b-4e37-ab4e-5cba0f128498" providerId="ADAL" clId="{E07DEB8E-CB2B-407D-A1E8-94DDD397543D}" dt="2026-09-24T05:18:13.351" v="39" actId="179"/>
          <ac:spMkLst>
            <pc:docMk/>
            <pc:sldMk cId="3183144178" sldId="259"/>
            <ac:spMk id="3" creationId="{DC07F2CC-6D47-06DC-9CE7-D5982C38F3BF}"/>
          </ac:spMkLst>
        </pc:spChg>
        <pc:spChg chg="add mod">
          <ac:chgData name="Berta Barta Hollo" userId="74f382fa-036b-4e37-ab4e-5cba0f128498" providerId="ADAL" clId="{E07DEB8E-CB2B-407D-A1E8-94DDD397543D}" dt="2026-09-24T06:44:15.067" v="338" actId="571"/>
          <ac:spMkLst>
            <pc:docMk/>
            <pc:sldMk cId="3183144178" sldId="259"/>
            <ac:spMk id="6" creationId="{F6CF2759-2EEB-4B5E-85EB-EBD9F3C090D4}"/>
          </ac:spMkLst>
        </pc:spChg>
        <pc:picChg chg="add mod">
          <ac:chgData name="Berta Barta Hollo" userId="74f382fa-036b-4e37-ab4e-5cba0f128498" providerId="ADAL" clId="{E07DEB8E-CB2B-407D-A1E8-94DDD397543D}" dt="2026-09-24T06:44:15.067" v="338" actId="571"/>
          <ac:picMkLst>
            <pc:docMk/>
            <pc:sldMk cId="3183144178" sldId="259"/>
            <ac:picMk id="4" creationId="{AEA692A0-47B7-94CA-503A-3ECAABFAF4B5}"/>
          </ac:picMkLst>
        </pc:picChg>
      </pc:sldChg>
      <pc:sldChg chg="modSp mod">
        <pc:chgData name="Berta Barta Hollo" userId="74f382fa-036b-4e37-ab4e-5cba0f128498" providerId="ADAL" clId="{E07DEB8E-CB2B-407D-A1E8-94DDD397543D}" dt="2026-09-23T14:29:37.166" v="8" actId="20577"/>
        <pc:sldMkLst>
          <pc:docMk/>
          <pc:sldMk cId="3645073917" sldId="260"/>
        </pc:sldMkLst>
        <pc:spChg chg="mod">
          <ac:chgData name="Berta Barta Hollo" userId="74f382fa-036b-4e37-ab4e-5cba0f128498" providerId="ADAL" clId="{E07DEB8E-CB2B-407D-A1E8-94DDD397543D}" dt="2026-09-23T14:29:37.166" v="8" actId="20577"/>
          <ac:spMkLst>
            <pc:docMk/>
            <pc:sldMk cId="3645073917" sldId="260"/>
            <ac:spMk id="3" creationId="{55D2F446-3152-CA87-B5B3-D2E7AA99F03C}"/>
          </ac:spMkLst>
        </pc:spChg>
      </pc:sldChg>
      <pc:sldChg chg="addSp delSp modSp mod">
        <pc:chgData name="Berta Barta Hollo" userId="74f382fa-036b-4e37-ab4e-5cba0f128498" providerId="ADAL" clId="{E07DEB8E-CB2B-407D-A1E8-94DDD397543D}" dt="2026-09-24T05:30:25.706" v="57" actId="1076"/>
        <pc:sldMkLst>
          <pc:docMk/>
          <pc:sldMk cId="1107017041" sldId="261"/>
        </pc:sldMkLst>
        <pc:picChg chg="del">
          <ac:chgData name="Berta Barta Hollo" userId="74f382fa-036b-4e37-ab4e-5cba0f128498" providerId="ADAL" clId="{E07DEB8E-CB2B-407D-A1E8-94DDD397543D}" dt="2026-09-24T05:28:47.130" v="40" actId="21"/>
          <ac:picMkLst>
            <pc:docMk/>
            <pc:sldMk cId="1107017041" sldId="261"/>
            <ac:picMk id="6" creationId="{59A07DB3-F3AD-5DB6-8924-E9C2DB995C60}"/>
          </ac:picMkLst>
        </pc:picChg>
        <pc:picChg chg="del">
          <ac:chgData name="Berta Barta Hollo" userId="74f382fa-036b-4e37-ab4e-5cba0f128498" providerId="ADAL" clId="{E07DEB8E-CB2B-407D-A1E8-94DDD397543D}" dt="2026-09-24T05:28:54.852" v="42" actId="21"/>
          <ac:picMkLst>
            <pc:docMk/>
            <pc:sldMk cId="1107017041" sldId="261"/>
            <ac:picMk id="8" creationId="{4CFBEDA9-D2F9-9FFE-4DBA-7C4F3BB27180}"/>
          </ac:picMkLst>
        </pc:picChg>
        <pc:picChg chg="add mod">
          <ac:chgData name="Berta Barta Hollo" userId="74f382fa-036b-4e37-ab4e-5cba0f128498" providerId="ADAL" clId="{E07DEB8E-CB2B-407D-A1E8-94DDD397543D}" dt="2026-09-24T05:30:25.706" v="57" actId="1076"/>
          <ac:picMkLst>
            <pc:docMk/>
            <pc:sldMk cId="1107017041" sldId="261"/>
            <ac:picMk id="9" creationId="{4AC05E58-75B5-91E5-35FB-DEE036846C3A}"/>
          </ac:picMkLst>
        </pc:picChg>
        <pc:picChg chg="add mod">
          <ac:chgData name="Berta Barta Hollo" userId="74f382fa-036b-4e37-ab4e-5cba0f128498" providerId="ADAL" clId="{E07DEB8E-CB2B-407D-A1E8-94DDD397543D}" dt="2026-09-24T05:30:11.652" v="54" actId="14100"/>
          <ac:picMkLst>
            <pc:docMk/>
            <pc:sldMk cId="1107017041" sldId="261"/>
            <ac:picMk id="11" creationId="{92424820-F804-3CA7-85E6-62D04CD729D2}"/>
          </ac:picMkLst>
        </pc:picChg>
      </pc:sldChg>
      <pc:sldChg chg="addSp modSp mod">
        <pc:chgData name="Berta Barta Hollo" userId="74f382fa-036b-4e37-ab4e-5cba0f128498" providerId="ADAL" clId="{E07DEB8E-CB2B-407D-A1E8-94DDD397543D}" dt="2026-09-24T17:39:36.781" v="1797" actId="20577"/>
        <pc:sldMkLst>
          <pc:docMk/>
          <pc:sldMk cId="3313895156" sldId="262"/>
        </pc:sldMkLst>
        <pc:spChg chg="mod">
          <ac:chgData name="Berta Barta Hollo" userId="74f382fa-036b-4e37-ab4e-5cba0f128498" providerId="ADAL" clId="{E07DEB8E-CB2B-407D-A1E8-94DDD397543D}" dt="2026-09-24T17:39:36.781" v="1797" actId="20577"/>
          <ac:spMkLst>
            <pc:docMk/>
            <pc:sldMk cId="3313895156" sldId="262"/>
            <ac:spMk id="2" creationId="{08BA4065-6D40-7588-87FA-B1299F7B3C49}"/>
          </ac:spMkLst>
        </pc:spChg>
        <pc:spChg chg="mod">
          <ac:chgData name="Berta Barta Hollo" userId="74f382fa-036b-4e37-ab4e-5cba0f128498" providerId="ADAL" clId="{E07DEB8E-CB2B-407D-A1E8-94DDD397543D}" dt="2026-09-23T14:32:09.450" v="9" actId="255"/>
          <ac:spMkLst>
            <pc:docMk/>
            <pc:sldMk cId="3313895156" sldId="262"/>
            <ac:spMk id="3" creationId="{B123ED5D-B086-AE7D-BEC0-1C1BEB4B123D}"/>
          </ac:spMkLst>
        </pc:spChg>
        <pc:spChg chg="mod">
          <ac:chgData name="Berta Barta Hollo" userId="74f382fa-036b-4e37-ab4e-5cba0f128498" providerId="ADAL" clId="{E07DEB8E-CB2B-407D-A1E8-94DDD397543D}" dt="2026-09-23T14:32:14.118" v="10" actId="1076"/>
          <ac:spMkLst>
            <pc:docMk/>
            <pc:sldMk cId="3313895156" sldId="262"/>
            <ac:spMk id="4" creationId="{B8DEA95D-216C-7D2B-BAD1-42313E3B4F11}"/>
          </ac:spMkLst>
        </pc:spChg>
        <pc:spChg chg="mod">
          <ac:chgData name="Berta Barta Hollo" userId="74f382fa-036b-4e37-ab4e-5cba0f128498" providerId="ADAL" clId="{E07DEB8E-CB2B-407D-A1E8-94DDD397543D}" dt="2026-09-23T14:32:22.160" v="12" actId="255"/>
          <ac:spMkLst>
            <pc:docMk/>
            <pc:sldMk cId="3313895156" sldId="262"/>
            <ac:spMk id="9" creationId="{4EA4CED7-DB17-689E-2C00-B9D58507CDF0}"/>
          </ac:spMkLst>
        </pc:spChg>
        <pc:grpChg chg="add mod">
          <ac:chgData name="Berta Barta Hollo" userId="74f382fa-036b-4e37-ab4e-5cba0f128498" providerId="ADAL" clId="{E07DEB8E-CB2B-407D-A1E8-94DDD397543D}" dt="2026-09-23T14:32:43.465" v="29" actId="1038"/>
          <ac:grpSpMkLst>
            <pc:docMk/>
            <pc:sldMk cId="3313895156" sldId="262"/>
            <ac:grpSpMk id="5" creationId="{7EBA6F37-06F0-B158-170B-5DAAB1681F86}"/>
          </ac:grpSpMkLst>
        </pc:grpChg>
        <pc:cxnChg chg="mod">
          <ac:chgData name="Berta Barta Hollo" userId="74f382fa-036b-4e37-ab4e-5cba0f128498" providerId="ADAL" clId="{E07DEB8E-CB2B-407D-A1E8-94DDD397543D}" dt="2026-09-23T14:32:39.069" v="13" actId="164"/>
          <ac:cxnSpMkLst>
            <pc:docMk/>
            <pc:sldMk cId="3313895156" sldId="262"/>
            <ac:cxnSpMk id="6" creationId="{33D7F1F5-8230-8B6A-EBC6-3A9C96238AC5}"/>
          </ac:cxnSpMkLst>
        </pc:cxnChg>
        <pc:cxnChg chg="mod">
          <ac:chgData name="Berta Barta Hollo" userId="74f382fa-036b-4e37-ab4e-5cba0f128498" providerId="ADAL" clId="{E07DEB8E-CB2B-407D-A1E8-94DDD397543D}" dt="2026-09-23T14:32:39.069" v="13" actId="164"/>
          <ac:cxnSpMkLst>
            <pc:docMk/>
            <pc:sldMk cId="3313895156" sldId="262"/>
            <ac:cxnSpMk id="8" creationId="{3E7F8C86-339E-DCCC-1D18-D445CE8FA497}"/>
          </ac:cxnSpMkLst>
        </pc:cxnChg>
        <pc:cxnChg chg="mod">
          <ac:chgData name="Berta Barta Hollo" userId="74f382fa-036b-4e37-ab4e-5cba0f128498" providerId="ADAL" clId="{E07DEB8E-CB2B-407D-A1E8-94DDD397543D}" dt="2026-09-23T14:32:39.069" v="13" actId="164"/>
          <ac:cxnSpMkLst>
            <pc:docMk/>
            <pc:sldMk cId="3313895156" sldId="262"/>
            <ac:cxnSpMk id="11" creationId="{1177A374-1AE5-6724-E729-4E34F5A4F740}"/>
          </ac:cxnSpMkLst>
        </pc:cxnChg>
      </pc:sldChg>
      <pc:sldChg chg="modSp mod ord">
        <pc:chgData name="Berta Barta Hollo" userId="74f382fa-036b-4e37-ab4e-5cba0f128498" providerId="ADAL" clId="{E07DEB8E-CB2B-407D-A1E8-94DDD397543D}" dt="2026-09-24T17:46:00.557" v="1936" actId="1038"/>
        <pc:sldMkLst>
          <pc:docMk/>
          <pc:sldMk cId="967551314" sldId="264"/>
        </pc:sldMkLst>
        <pc:spChg chg="mod">
          <ac:chgData name="Berta Barta Hollo" userId="74f382fa-036b-4e37-ab4e-5cba0f128498" providerId="ADAL" clId="{E07DEB8E-CB2B-407D-A1E8-94DDD397543D}" dt="2026-09-24T17:45:27.988" v="1885" actId="1038"/>
          <ac:spMkLst>
            <pc:docMk/>
            <pc:sldMk cId="967551314" sldId="264"/>
            <ac:spMk id="3" creationId="{586102DA-3F90-965E-C048-07EB0301D8CC}"/>
          </ac:spMkLst>
        </pc:spChg>
        <pc:spChg chg="mod">
          <ac:chgData name="Berta Barta Hollo" userId="74f382fa-036b-4e37-ab4e-5cba0f128498" providerId="ADAL" clId="{E07DEB8E-CB2B-407D-A1E8-94DDD397543D}" dt="2026-09-24T17:45:45.347" v="1912" actId="1038"/>
          <ac:spMkLst>
            <pc:docMk/>
            <pc:sldMk cId="967551314" sldId="264"/>
            <ac:spMk id="5" creationId="{CF10E3A3-FBF8-85A3-D6CD-6119BCACDCA8}"/>
          </ac:spMkLst>
        </pc:spChg>
        <pc:spChg chg="mod">
          <ac:chgData name="Berta Barta Hollo" userId="74f382fa-036b-4e37-ab4e-5cba0f128498" providerId="ADAL" clId="{E07DEB8E-CB2B-407D-A1E8-94DDD397543D}" dt="2026-09-24T17:44:57.450" v="1846" actId="58"/>
          <ac:spMkLst>
            <pc:docMk/>
            <pc:sldMk cId="967551314" sldId="264"/>
            <ac:spMk id="13" creationId="{126AD3C0-11EC-C226-F780-4D328DB42C99}"/>
          </ac:spMkLst>
        </pc:spChg>
        <pc:spChg chg="mod">
          <ac:chgData name="Berta Barta Hollo" userId="74f382fa-036b-4e37-ab4e-5cba0f128498" providerId="ADAL" clId="{E07DEB8E-CB2B-407D-A1E8-94DDD397543D}" dt="2026-09-24T17:45:04.654" v="1856" actId="1038"/>
          <ac:spMkLst>
            <pc:docMk/>
            <pc:sldMk cId="967551314" sldId="264"/>
            <ac:spMk id="14" creationId="{6952F214-3C89-238F-F6A0-0AB39597D6F1}"/>
          </ac:spMkLst>
        </pc:spChg>
        <pc:spChg chg="mod">
          <ac:chgData name="Berta Barta Hollo" userId="74f382fa-036b-4e37-ab4e-5cba0f128498" providerId="ADAL" clId="{E07DEB8E-CB2B-407D-A1E8-94DDD397543D}" dt="2026-09-24T17:45:13.480" v="1868" actId="1038"/>
          <ac:spMkLst>
            <pc:docMk/>
            <pc:sldMk cId="967551314" sldId="264"/>
            <ac:spMk id="18" creationId="{A31BD3A7-B8D3-AD05-319B-FCCE864CDE30}"/>
          </ac:spMkLst>
        </pc:spChg>
        <pc:spChg chg="mod">
          <ac:chgData name="Berta Barta Hollo" userId="74f382fa-036b-4e37-ab4e-5cba0f128498" providerId="ADAL" clId="{E07DEB8E-CB2B-407D-A1E8-94DDD397543D}" dt="2026-09-24T17:45:34.674" v="1894" actId="1038"/>
          <ac:spMkLst>
            <pc:docMk/>
            <pc:sldMk cId="967551314" sldId="264"/>
            <ac:spMk id="20" creationId="{E7870E34-FBB5-8B2B-CAD4-890E5943099D}"/>
          </ac:spMkLst>
        </pc:spChg>
        <pc:spChg chg="mod">
          <ac:chgData name="Berta Barta Hollo" userId="74f382fa-036b-4e37-ab4e-5cba0f128498" providerId="ADAL" clId="{E07DEB8E-CB2B-407D-A1E8-94DDD397543D}" dt="2026-09-24T17:45:20.505" v="1876" actId="1038"/>
          <ac:spMkLst>
            <pc:docMk/>
            <pc:sldMk cId="967551314" sldId="264"/>
            <ac:spMk id="22" creationId="{B49427DD-E563-B7D3-B2DA-FBD67400B785}"/>
          </ac:spMkLst>
        </pc:spChg>
        <pc:spChg chg="mod">
          <ac:chgData name="Berta Barta Hollo" userId="74f382fa-036b-4e37-ab4e-5cba0f128498" providerId="ADAL" clId="{E07DEB8E-CB2B-407D-A1E8-94DDD397543D}" dt="2026-09-24T17:45:50.524" v="1921" actId="1038"/>
          <ac:spMkLst>
            <pc:docMk/>
            <pc:sldMk cId="967551314" sldId="264"/>
            <ac:spMk id="28" creationId="{4F58D0A7-DF79-6241-3F59-8ACC2A25D12C}"/>
          </ac:spMkLst>
        </pc:spChg>
        <pc:spChg chg="mod">
          <ac:chgData name="Berta Barta Hollo" userId="74f382fa-036b-4e37-ab4e-5cba0f128498" providerId="ADAL" clId="{E07DEB8E-CB2B-407D-A1E8-94DDD397543D}" dt="2026-09-24T17:45:39.617" v="1903" actId="1038"/>
          <ac:spMkLst>
            <pc:docMk/>
            <pc:sldMk cId="967551314" sldId="264"/>
            <ac:spMk id="32" creationId="{E84E6AA9-2BBF-3240-8D88-3DAFE6282C98}"/>
          </ac:spMkLst>
        </pc:spChg>
        <pc:spChg chg="mod">
          <ac:chgData name="Berta Barta Hollo" userId="74f382fa-036b-4e37-ab4e-5cba0f128498" providerId="ADAL" clId="{E07DEB8E-CB2B-407D-A1E8-94DDD397543D}" dt="2026-09-24T17:45:55.171" v="1929" actId="1037"/>
          <ac:spMkLst>
            <pc:docMk/>
            <pc:sldMk cId="967551314" sldId="264"/>
            <ac:spMk id="34" creationId="{AD0D3674-A488-229A-49BC-A0C5D2419CA6}"/>
          </ac:spMkLst>
        </pc:spChg>
        <pc:spChg chg="mod">
          <ac:chgData name="Berta Barta Hollo" userId="74f382fa-036b-4e37-ab4e-5cba0f128498" providerId="ADAL" clId="{E07DEB8E-CB2B-407D-A1E8-94DDD397543D}" dt="2026-09-24T17:46:00.557" v="1936" actId="1038"/>
          <ac:spMkLst>
            <pc:docMk/>
            <pc:sldMk cId="967551314" sldId="264"/>
            <ac:spMk id="36" creationId="{B3D28840-EBE3-BC1E-A58E-D587328C5D99}"/>
          </ac:spMkLst>
        </pc:spChg>
      </pc:sldChg>
      <pc:sldChg chg="addSp modSp mod ord">
        <pc:chgData name="Berta Barta Hollo" userId="74f382fa-036b-4e37-ab4e-5cba0f128498" providerId="ADAL" clId="{E07DEB8E-CB2B-407D-A1E8-94DDD397543D}" dt="2026-09-24T05:43:50.142" v="154"/>
        <pc:sldMkLst>
          <pc:docMk/>
          <pc:sldMk cId="2564886852" sldId="265"/>
        </pc:sldMkLst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2" creationId="{CABB5EE4-CD6F-D8C4-DB12-5FA45B517D7F}"/>
          </ac:spMkLst>
        </pc:spChg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3" creationId="{6441DF39-CBF0-E51D-C72E-B68597D29EFC}"/>
          </ac:spMkLst>
        </pc:spChg>
        <pc:spChg chg="mod">
          <ac:chgData name="Berta Barta Hollo" userId="74f382fa-036b-4e37-ab4e-5cba0f128498" providerId="ADAL" clId="{E07DEB8E-CB2B-407D-A1E8-94DDD397543D}" dt="2026-09-24T05:43:03.644" v="150" actId="113"/>
          <ac:spMkLst>
            <pc:docMk/>
            <pc:sldMk cId="2564886852" sldId="265"/>
            <ac:spMk id="6" creationId="{00353BFC-A0D7-873C-E8CF-C28B632A181B}"/>
          </ac:spMkLst>
        </pc:spChg>
        <pc:spChg chg="mod">
          <ac:chgData name="Berta Barta Hollo" userId="74f382fa-036b-4e37-ab4e-5cba0f128498" providerId="ADAL" clId="{E07DEB8E-CB2B-407D-A1E8-94DDD397543D}" dt="2026-09-24T05:41:04.600" v="70" actId="164"/>
          <ac:spMkLst>
            <pc:docMk/>
            <pc:sldMk cId="2564886852" sldId="265"/>
            <ac:spMk id="7" creationId="{91CDE558-283F-13AE-F33D-2AE80A5D6970}"/>
          </ac:spMkLst>
        </pc:spChg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9" creationId="{0B0F4EE5-C8FD-9EA9-D601-4C6E98FEFFAA}"/>
          </ac:spMkLst>
        </pc:spChg>
        <pc:spChg chg="mod">
          <ac:chgData name="Berta Barta Hollo" userId="74f382fa-036b-4e37-ab4e-5cba0f128498" providerId="ADAL" clId="{E07DEB8E-CB2B-407D-A1E8-94DDD397543D}" dt="2026-09-24T05:41:04.600" v="70" actId="164"/>
          <ac:spMkLst>
            <pc:docMk/>
            <pc:sldMk cId="2564886852" sldId="265"/>
            <ac:spMk id="11" creationId="{EFB1BA4B-C6DC-ACC1-F97D-4CECC15C6CC5}"/>
          </ac:spMkLst>
        </pc:spChg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13" creationId="{E8D5D196-BDB1-1E42-C008-0871B28CC37F}"/>
          </ac:spMkLst>
        </pc:spChg>
        <pc:spChg chg="mod">
          <ac:chgData name="Berta Barta Hollo" userId="74f382fa-036b-4e37-ab4e-5cba0f128498" providerId="ADAL" clId="{E07DEB8E-CB2B-407D-A1E8-94DDD397543D}" dt="2026-09-24T05:41:04.600" v="70" actId="164"/>
          <ac:spMkLst>
            <pc:docMk/>
            <pc:sldMk cId="2564886852" sldId="265"/>
            <ac:spMk id="15" creationId="{AAAF4A79-5B32-368A-E928-8A4F37329046}"/>
          </ac:spMkLst>
        </pc:spChg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16" creationId="{881D8673-3957-107D-0CE7-B1F0AB31BC8F}"/>
          </ac:spMkLst>
        </pc:spChg>
        <pc:spChg chg="mod">
          <ac:chgData name="Berta Barta Hollo" userId="74f382fa-036b-4e37-ab4e-5cba0f128498" providerId="ADAL" clId="{E07DEB8E-CB2B-407D-A1E8-94DDD397543D}" dt="2026-09-24T05:41:04.600" v="70" actId="164"/>
          <ac:spMkLst>
            <pc:docMk/>
            <pc:sldMk cId="2564886852" sldId="265"/>
            <ac:spMk id="18" creationId="{8BDB1F2C-49A0-C539-309C-D1D664801C54}"/>
          </ac:spMkLst>
        </pc:spChg>
        <pc:spChg chg="mod">
          <ac:chgData name="Berta Barta Hollo" userId="74f382fa-036b-4e37-ab4e-5cba0f128498" providerId="ADAL" clId="{E07DEB8E-CB2B-407D-A1E8-94DDD397543D}" dt="2026-09-24T05:41:59.017" v="120" actId="164"/>
          <ac:spMkLst>
            <pc:docMk/>
            <pc:sldMk cId="2564886852" sldId="265"/>
            <ac:spMk id="20" creationId="{4867B5A1-09BE-A367-0AB8-2CDB6AF45B6E}"/>
          </ac:spMkLst>
        </pc:spChg>
        <pc:spChg chg="mod">
          <ac:chgData name="Berta Barta Hollo" userId="74f382fa-036b-4e37-ab4e-5cba0f128498" providerId="ADAL" clId="{E07DEB8E-CB2B-407D-A1E8-94DDD397543D}" dt="2026-09-24T05:41:04.600" v="70" actId="164"/>
          <ac:spMkLst>
            <pc:docMk/>
            <pc:sldMk cId="2564886852" sldId="265"/>
            <ac:spMk id="22" creationId="{D5101A18-69FD-F398-7BCD-323E8EB6F420}"/>
          </ac:spMkLst>
        </pc:spChg>
        <pc:grpChg chg="add mod">
          <ac:chgData name="Berta Barta Hollo" userId="74f382fa-036b-4e37-ab4e-5cba0f128498" providerId="ADAL" clId="{E07DEB8E-CB2B-407D-A1E8-94DDD397543D}" dt="2026-09-24T05:41:20.527" v="95" actId="164"/>
          <ac:grpSpMkLst>
            <pc:docMk/>
            <pc:sldMk cId="2564886852" sldId="265"/>
            <ac:grpSpMk id="10" creationId="{DB21D846-11D1-C322-0F65-DB8D8A56AAE2}"/>
          </ac:grpSpMkLst>
        </pc:grpChg>
        <pc:grpChg chg="add mod">
          <ac:chgData name="Berta Barta Hollo" userId="74f382fa-036b-4e37-ab4e-5cba0f128498" providerId="ADAL" clId="{E07DEB8E-CB2B-407D-A1E8-94DDD397543D}" dt="2026-09-24T05:42:24.192" v="144" actId="1076"/>
          <ac:grpSpMkLst>
            <pc:docMk/>
            <pc:sldMk cId="2564886852" sldId="265"/>
            <ac:grpSpMk id="12" creationId="{D90AA512-05FC-0F29-13A3-36A6B3F35A15}"/>
          </ac:grpSpMkLst>
        </pc:grpChg>
        <pc:grpChg chg="add mod">
          <ac:chgData name="Berta Barta Hollo" userId="74f382fa-036b-4e37-ab4e-5cba0f128498" providerId="ADAL" clId="{E07DEB8E-CB2B-407D-A1E8-94DDD397543D}" dt="2026-09-24T05:42:18.793" v="143" actId="1076"/>
          <ac:grpSpMkLst>
            <pc:docMk/>
            <pc:sldMk cId="2564886852" sldId="265"/>
            <ac:grpSpMk id="14" creationId="{FE21970D-2943-1C80-9BCC-0BA5CE9EB5FB}"/>
          </ac:grpSpMkLst>
        </pc:grpChg>
        <pc:picChg chg="add mod">
          <ac:chgData name="Berta Barta Hollo" userId="74f382fa-036b-4e37-ab4e-5cba0f128498" providerId="ADAL" clId="{E07DEB8E-CB2B-407D-A1E8-94DDD397543D}" dt="2026-09-24T05:41:34.524" v="119" actId="14100"/>
          <ac:picMkLst>
            <pc:docMk/>
            <pc:sldMk cId="2564886852" sldId="265"/>
            <ac:picMk id="8" creationId="{B40DA2F3-9914-0706-5328-ED3E3B727F6F}"/>
          </ac:picMkLst>
        </pc:picChg>
        <pc:picChg chg="add mod">
          <ac:chgData name="Berta Barta Hollo" userId="74f382fa-036b-4e37-ab4e-5cba0f128498" providerId="ADAL" clId="{E07DEB8E-CB2B-407D-A1E8-94DDD397543D}" dt="2026-09-24T05:42:48.871" v="148" actId="1076"/>
          <ac:picMkLst>
            <pc:docMk/>
            <pc:sldMk cId="2564886852" sldId="265"/>
            <ac:picMk id="19" creationId="{8307D2C3-8CA4-9478-F896-855BB6CF0D78}"/>
          </ac:picMkLst>
        </pc:picChg>
        <pc:cxnChg chg="mod">
          <ac:chgData name="Berta Barta Hollo" userId="74f382fa-036b-4e37-ab4e-5cba0f128498" providerId="ADAL" clId="{E07DEB8E-CB2B-407D-A1E8-94DDD397543D}" dt="2026-09-24T05:41:59.017" v="120" actId="164"/>
          <ac:cxnSpMkLst>
            <pc:docMk/>
            <pc:sldMk cId="2564886852" sldId="265"/>
            <ac:cxnSpMk id="24" creationId="{051A72A0-88C7-6E16-C2B3-C74ECED7ECBE}"/>
          </ac:cxnSpMkLst>
        </pc:cxnChg>
        <pc:cxnChg chg="mod">
          <ac:chgData name="Berta Barta Hollo" userId="74f382fa-036b-4e37-ab4e-5cba0f128498" providerId="ADAL" clId="{E07DEB8E-CB2B-407D-A1E8-94DDD397543D}" dt="2026-09-24T05:41:59.017" v="120" actId="164"/>
          <ac:cxnSpMkLst>
            <pc:docMk/>
            <pc:sldMk cId="2564886852" sldId="265"/>
            <ac:cxnSpMk id="27" creationId="{B306E42A-0107-47C8-FA21-9E6C17990156}"/>
          </ac:cxnSpMkLst>
        </pc:cxnChg>
        <pc:cxnChg chg="mod">
          <ac:chgData name="Berta Barta Hollo" userId="74f382fa-036b-4e37-ab4e-5cba0f128498" providerId="ADAL" clId="{E07DEB8E-CB2B-407D-A1E8-94DDD397543D}" dt="2026-09-24T05:41:59.017" v="120" actId="164"/>
          <ac:cxnSpMkLst>
            <pc:docMk/>
            <pc:sldMk cId="2564886852" sldId="265"/>
            <ac:cxnSpMk id="39" creationId="{3D496F2F-6490-C0B1-3108-BB851A12A616}"/>
          </ac:cxnSpMkLst>
        </pc:cxnChg>
        <pc:cxnChg chg="mod">
          <ac:chgData name="Berta Barta Hollo" userId="74f382fa-036b-4e37-ab4e-5cba0f128498" providerId="ADAL" clId="{E07DEB8E-CB2B-407D-A1E8-94DDD397543D}" dt="2026-09-24T05:41:04.600" v="70" actId="164"/>
          <ac:cxnSpMkLst>
            <pc:docMk/>
            <pc:sldMk cId="2564886852" sldId="265"/>
            <ac:cxnSpMk id="40" creationId="{2F0507BE-AB28-CE2A-9D54-37B13EC29FB8}"/>
          </ac:cxnSpMkLst>
        </pc:cxnChg>
        <pc:cxnChg chg="mod">
          <ac:chgData name="Berta Barta Hollo" userId="74f382fa-036b-4e37-ab4e-5cba0f128498" providerId="ADAL" clId="{E07DEB8E-CB2B-407D-A1E8-94DDD397543D}" dt="2026-09-24T05:41:04.600" v="70" actId="164"/>
          <ac:cxnSpMkLst>
            <pc:docMk/>
            <pc:sldMk cId="2564886852" sldId="265"/>
            <ac:cxnSpMk id="41" creationId="{6B2C2730-9E7F-61D7-8186-355B4165D23B}"/>
          </ac:cxnSpMkLst>
        </pc:cxnChg>
        <pc:cxnChg chg="mod">
          <ac:chgData name="Berta Barta Hollo" userId="74f382fa-036b-4e37-ab4e-5cba0f128498" providerId="ADAL" clId="{E07DEB8E-CB2B-407D-A1E8-94DDD397543D}" dt="2026-09-24T05:41:20.527" v="95" actId="164"/>
          <ac:cxnSpMkLst>
            <pc:docMk/>
            <pc:sldMk cId="2564886852" sldId="265"/>
            <ac:cxnSpMk id="42" creationId="{CDE5831A-C69C-BC06-097E-5B4903344830}"/>
          </ac:cxnSpMkLst>
        </pc:cxnChg>
        <pc:cxnChg chg="mod">
          <ac:chgData name="Berta Barta Hollo" userId="74f382fa-036b-4e37-ab4e-5cba0f128498" providerId="ADAL" clId="{E07DEB8E-CB2B-407D-A1E8-94DDD397543D}" dt="2026-09-24T05:41:04.600" v="70" actId="164"/>
          <ac:cxnSpMkLst>
            <pc:docMk/>
            <pc:sldMk cId="2564886852" sldId="265"/>
            <ac:cxnSpMk id="43" creationId="{D64E41D3-C795-2D68-6800-9C1C98E301C3}"/>
          </ac:cxnSpMkLst>
        </pc:cxnChg>
        <pc:cxnChg chg="mod">
          <ac:chgData name="Berta Barta Hollo" userId="74f382fa-036b-4e37-ab4e-5cba0f128498" providerId="ADAL" clId="{E07DEB8E-CB2B-407D-A1E8-94DDD397543D}" dt="2026-09-24T05:41:20.527" v="95" actId="164"/>
          <ac:cxnSpMkLst>
            <pc:docMk/>
            <pc:sldMk cId="2564886852" sldId="265"/>
            <ac:cxnSpMk id="44" creationId="{7ED96B45-3035-DD05-0D5B-050F2E077239}"/>
          </ac:cxnSpMkLst>
        </pc:cxnChg>
      </pc:sldChg>
      <pc:sldChg chg="addSp modSp mod ord">
        <pc:chgData name="Berta Barta Hollo" userId="74f382fa-036b-4e37-ab4e-5cba0f128498" providerId="ADAL" clId="{E07DEB8E-CB2B-407D-A1E8-94DDD397543D}" dt="2026-09-24T06:25:07.196" v="242" actId="113"/>
        <pc:sldMkLst>
          <pc:docMk/>
          <pc:sldMk cId="2412507899" sldId="266"/>
        </pc:sldMkLst>
        <pc:spChg chg="mod">
          <ac:chgData name="Berta Barta Hollo" userId="74f382fa-036b-4e37-ab4e-5cba0f128498" providerId="ADAL" clId="{E07DEB8E-CB2B-407D-A1E8-94DDD397543D}" dt="2026-09-24T06:25:07.196" v="242" actId="113"/>
          <ac:spMkLst>
            <pc:docMk/>
            <pc:sldMk cId="2412507899" sldId="266"/>
            <ac:spMk id="3" creationId="{20EAC5B2-ACDE-DF68-13CD-EE5D25A79F48}"/>
          </ac:spMkLst>
        </pc:spChg>
        <pc:picChg chg="add mod">
          <ac:chgData name="Berta Barta Hollo" userId="74f382fa-036b-4e37-ab4e-5cba0f128498" providerId="ADAL" clId="{E07DEB8E-CB2B-407D-A1E8-94DDD397543D}" dt="2026-09-24T05:40:20.169" v="67" actId="14100"/>
          <ac:picMkLst>
            <pc:docMk/>
            <pc:sldMk cId="2412507899" sldId="266"/>
            <ac:picMk id="7" creationId="{4FB2A2B8-7CDE-17E4-92F1-8402BCFD6B75}"/>
          </ac:picMkLst>
        </pc:picChg>
      </pc:sldChg>
      <pc:sldChg chg="del">
        <pc:chgData name="Berta Barta Hollo" userId="74f382fa-036b-4e37-ab4e-5cba0f128498" providerId="ADAL" clId="{E07DEB8E-CB2B-407D-A1E8-94DDD397543D}" dt="2026-09-24T06:43:33.660" v="332" actId="47"/>
        <pc:sldMkLst>
          <pc:docMk/>
          <pc:sldMk cId="1052973937" sldId="267"/>
        </pc:sldMkLst>
      </pc:sldChg>
      <pc:sldChg chg="del">
        <pc:chgData name="Berta Barta Hollo" userId="74f382fa-036b-4e37-ab4e-5cba0f128498" providerId="ADAL" clId="{E07DEB8E-CB2B-407D-A1E8-94DDD397543D}" dt="2026-09-24T06:43:40.344" v="333" actId="47"/>
        <pc:sldMkLst>
          <pc:docMk/>
          <pc:sldMk cId="1167485753" sldId="268"/>
        </pc:sldMkLst>
      </pc:sldChg>
      <pc:sldChg chg="del">
        <pc:chgData name="Berta Barta Hollo" userId="74f382fa-036b-4e37-ab4e-5cba0f128498" providerId="ADAL" clId="{E07DEB8E-CB2B-407D-A1E8-94DDD397543D}" dt="2026-09-24T06:43:46.765" v="335" actId="47"/>
        <pc:sldMkLst>
          <pc:docMk/>
          <pc:sldMk cId="847151766" sldId="269"/>
        </pc:sldMkLst>
      </pc:sldChg>
      <pc:sldChg chg="del">
        <pc:chgData name="Berta Barta Hollo" userId="74f382fa-036b-4e37-ab4e-5cba0f128498" providerId="ADAL" clId="{E07DEB8E-CB2B-407D-A1E8-94DDD397543D}" dt="2026-09-24T06:43:43.592" v="334" actId="47"/>
        <pc:sldMkLst>
          <pc:docMk/>
          <pc:sldMk cId="1774665457" sldId="270"/>
        </pc:sldMkLst>
      </pc:sldChg>
      <pc:sldChg chg="del">
        <pc:chgData name="Berta Barta Hollo" userId="74f382fa-036b-4e37-ab4e-5cba0f128498" providerId="ADAL" clId="{E07DEB8E-CB2B-407D-A1E8-94DDD397543D}" dt="2026-09-24T06:43:57.579" v="336" actId="47"/>
        <pc:sldMkLst>
          <pc:docMk/>
          <pc:sldMk cId="3328575645" sldId="271"/>
        </pc:sldMkLst>
      </pc:sldChg>
      <pc:sldChg chg="addSp delSp modSp mod ord">
        <pc:chgData name="Berta Barta Hollo" userId="74f382fa-036b-4e37-ab4e-5cba0f128498" providerId="ADAL" clId="{E07DEB8E-CB2B-407D-A1E8-94DDD397543D}" dt="2026-09-24T06:27:10.233" v="263" actId="14100"/>
        <pc:sldMkLst>
          <pc:docMk/>
          <pc:sldMk cId="913104752" sldId="272"/>
        </pc:sldMkLst>
        <pc:spChg chg="mod ord">
          <ac:chgData name="Berta Barta Hollo" userId="74f382fa-036b-4e37-ab4e-5cba0f128498" providerId="ADAL" clId="{E07DEB8E-CB2B-407D-A1E8-94DDD397543D}" dt="2026-09-24T06:27:00.202" v="262" actId="20577"/>
          <ac:spMkLst>
            <pc:docMk/>
            <pc:sldMk cId="913104752" sldId="272"/>
            <ac:spMk id="2" creationId="{AB52B097-B066-E81A-21DD-E240A26D5866}"/>
          </ac:spMkLst>
        </pc:spChg>
        <pc:spChg chg="mod">
          <ac:chgData name="Berta Barta Hollo" userId="74f382fa-036b-4e37-ab4e-5cba0f128498" providerId="ADAL" clId="{E07DEB8E-CB2B-407D-A1E8-94DDD397543D}" dt="2026-09-24T06:25:54.902" v="249" actId="21"/>
          <ac:spMkLst>
            <pc:docMk/>
            <pc:sldMk cId="913104752" sldId="272"/>
            <ac:spMk id="3" creationId="{334D1817-1BB7-58AA-EA01-17AA033D840C}"/>
          </ac:spMkLst>
        </pc:spChg>
        <pc:picChg chg="mod ord">
          <ac:chgData name="Berta Barta Hollo" userId="74f382fa-036b-4e37-ab4e-5cba0f128498" providerId="ADAL" clId="{E07DEB8E-CB2B-407D-A1E8-94DDD397543D}" dt="2026-09-24T06:26:40.004" v="258" actId="14100"/>
          <ac:picMkLst>
            <pc:docMk/>
            <pc:sldMk cId="913104752" sldId="272"/>
            <ac:picMk id="4" creationId="{B4A942C7-4EA5-5D87-30D5-20BC1EC480DD}"/>
          </ac:picMkLst>
        </pc:picChg>
        <pc:picChg chg="mod">
          <ac:chgData name="Berta Barta Hollo" userId="74f382fa-036b-4e37-ab4e-5cba0f128498" providerId="ADAL" clId="{E07DEB8E-CB2B-407D-A1E8-94DDD397543D}" dt="2026-09-24T06:27:10.233" v="263" actId="14100"/>
          <ac:picMkLst>
            <pc:docMk/>
            <pc:sldMk cId="913104752" sldId="272"/>
            <ac:picMk id="5" creationId="{4DF266F3-BA11-7462-7546-E7344CCCABFA}"/>
          </ac:picMkLst>
        </pc:picChg>
        <pc:picChg chg="mod">
          <ac:chgData name="Berta Barta Hollo" userId="74f382fa-036b-4e37-ab4e-5cba0f128498" providerId="ADAL" clId="{E07DEB8E-CB2B-407D-A1E8-94DDD397543D}" dt="2026-09-23T14:34:16.944" v="32" actId="14100"/>
          <ac:picMkLst>
            <pc:docMk/>
            <pc:sldMk cId="913104752" sldId="272"/>
            <ac:picMk id="8" creationId="{AF9AD018-5EDD-84A1-02DA-9237CD5B4AB8}"/>
          </ac:picMkLst>
        </pc:picChg>
        <pc:picChg chg="add del">
          <ac:chgData name="Berta Barta Hollo" userId="74f382fa-036b-4e37-ab4e-5cba0f128498" providerId="ADAL" clId="{E07DEB8E-CB2B-407D-A1E8-94DDD397543D}" dt="2026-09-24T05:44:05.440" v="157" actId="21"/>
          <ac:picMkLst>
            <pc:docMk/>
            <pc:sldMk cId="913104752" sldId="272"/>
            <ac:picMk id="9" creationId="{0CE564BC-4727-1475-49E6-5E874DD5D745}"/>
          </ac:picMkLst>
        </pc:picChg>
        <pc:picChg chg="add del">
          <ac:chgData name="Berta Barta Hollo" userId="74f382fa-036b-4e37-ab4e-5cba0f128498" providerId="ADAL" clId="{E07DEB8E-CB2B-407D-A1E8-94DDD397543D}" dt="2026-09-24T05:44:25.219" v="163" actId="21"/>
          <ac:picMkLst>
            <pc:docMk/>
            <pc:sldMk cId="913104752" sldId="272"/>
            <ac:picMk id="11" creationId="{9E7402FE-23A9-D924-C258-9F9537CF9485}"/>
          </ac:picMkLst>
        </pc:picChg>
      </pc:sldChg>
      <pc:sldChg chg="addSp delSp modSp mod">
        <pc:chgData name="Berta Barta Hollo" userId="74f382fa-036b-4e37-ab4e-5cba0f128498" providerId="ADAL" clId="{E07DEB8E-CB2B-407D-A1E8-94DDD397543D}" dt="2026-09-24T06:01:31.201" v="206" actId="170"/>
        <pc:sldMkLst>
          <pc:docMk/>
          <pc:sldMk cId="3272575703" sldId="273"/>
        </pc:sldMkLst>
        <pc:spChg chg="mod">
          <ac:chgData name="Berta Barta Hollo" userId="74f382fa-036b-4e37-ab4e-5cba0f128498" providerId="ADAL" clId="{E07DEB8E-CB2B-407D-A1E8-94DDD397543D}" dt="2026-09-24T05:51:45.368" v="189" actId="1076"/>
          <ac:spMkLst>
            <pc:docMk/>
            <pc:sldMk cId="3272575703" sldId="273"/>
            <ac:spMk id="2" creationId="{7A025B2C-E14B-7950-0A4E-7F21112029E1}"/>
          </ac:spMkLst>
        </pc:spChg>
        <pc:spChg chg="add del mod">
          <ac:chgData name="Berta Barta Hollo" userId="74f382fa-036b-4e37-ab4e-5cba0f128498" providerId="ADAL" clId="{E07DEB8E-CB2B-407D-A1E8-94DDD397543D}" dt="2026-09-24T05:50:07.828" v="177" actId="931"/>
          <ac:spMkLst>
            <pc:docMk/>
            <pc:sldMk cId="3272575703" sldId="273"/>
            <ac:spMk id="5" creationId="{DB9224B4-3F26-41AE-A355-C680A9F02E06}"/>
          </ac:spMkLst>
        </pc:spChg>
        <pc:spChg chg="mod">
          <ac:chgData name="Berta Barta Hollo" userId="74f382fa-036b-4e37-ab4e-5cba0f128498" providerId="ADAL" clId="{E07DEB8E-CB2B-407D-A1E8-94DDD397543D}" dt="2026-09-24T05:49:52.796" v="176" actId="6549"/>
          <ac:spMkLst>
            <pc:docMk/>
            <pc:sldMk cId="3272575703" sldId="273"/>
            <ac:spMk id="6" creationId="{528CC1AD-8BC0-5A41-45BF-0EE25C55BCE7}"/>
          </ac:spMkLst>
        </pc:spChg>
        <pc:picChg chg="mod ord">
          <ac:chgData name="Berta Barta Hollo" userId="74f382fa-036b-4e37-ab4e-5cba0f128498" providerId="ADAL" clId="{E07DEB8E-CB2B-407D-A1E8-94DDD397543D}" dt="2026-09-24T06:01:31.201" v="206" actId="170"/>
          <ac:picMkLst>
            <pc:docMk/>
            <pc:sldMk cId="3272575703" sldId="273"/>
            <ac:picMk id="8" creationId="{F5ECF0ED-B0C0-188B-1494-63491DB6CEE8}"/>
          </ac:picMkLst>
        </pc:picChg>
        <pc:picChg chg="add mod ord">
          <ac:chgData name="Berta Barta Hollo" userId="74f382fa-036b-4e37-ab4e-5cba0f128498" providerId="ADAL" clId="{E07DEB8E-CB2B-407D-A1E8-94DDD397543D}" dt="2026-09-24T05:51:53.351" v="191" actId="1076"/>
          <ac:picMkLst>
            <pc:docMk/>
            <pc:sldMk cId="3272575703" sldId="273"/>
            <ac:picMk id="9" creationId="{B4F48722-8B67-541F-790F-E71C46818E9C}"/>
          </ac:picMkLst>
        </pc:picChg>
        <pc:picChg chg="add del mod">
          <ac:chgData name="Berta Barta Hollo" userId="74f382fa-036b-4e37-ab4e-5cba0f128498" providerId="ADAL" clId="{E07DEB8E-CB2B-407D-A1E8-94DDD397543D}" dt="2026-09-24T05:52:19.813" v="198" actId="21"/>
          <ac:picMkLst>
            <pc:docMk/>
            <pc:sldMk cId="3272575703" sldId="273"/>
            <ac:picMk id="10" creationId="{58DDDF7A-D8A5-262A-C9A5-EE8BB64334D8}"/>
          </ac:picMkLst>
        </pc:picChg>
        <pc:picChg chg="del">
          <ac:chgData name="Berta Barta Hollo" userId="74f382fa-036b-4e37-ab4e-5cba0f128498" providerId="ADAL" clId="{E07DEB8E-CB2B-407D-A1E8-94DDD397543D}" dt="2026-09-24T05:49:48.204" v="175" actId="478"/>
          <ac:picMkLst>
            <pc:docMk/>
            <pc:sldMk cId="3272575703" sldId="273"/>
            <ac:picMk id="12" creationId="{C384CC70-CB35-6A6D-7721-695A984712F8}"/>
          </ac:picMkLst>
        </pc:picChg>
        <pc:picChg chg="add mod modCrop">
          <ac:chgData name="Berta Barta Hollo" userId="74f382fa-036b-4e37-ab4e-5cba0f128498" providerId="ADAL" clId="{E07DEB8E-CB2B-407D-A1E8-94DDD397543D}" dt="2026-09-24T06:01:27.776" v="205" actId="1076"/>
          <ac:picMkLst>
            <pc:docMk/>
            <pc:sldMk cId="3272575703" sldId="273"/>
            <ac:picMk id="13" creationId="{EFC5B927-BECE-F3C5-9A8B-88C57BF4A828}"/>
          </ac:picMkLst>
        </pc:picChg>
      </pc:sldChg>
      <pc:sldChg chg="addSp delSp modSp mod">
        <pc:chgData name="Berta Barta Hollo" userId="74f382fa-036b-4e37-ab4e-5cba0f128498" providerId="ADAL" clId="{E07DEB8E-CB2B-407D-A1E8-94DDD397543D}" dt="2026-09-24T06:43:25.799" v="331" actId="14100"/>
        <pc:sldMkLst>
          <pc:docMk/>
          <pc:sldMk cId="1216436961" sldId="274"/>
        </pc:sldMkLst>
        <pc:spChg chg="mod">
          <ac:chgData name="Berta Barta Hollo" userId="74f382fa-036b-4e37-ab4e-5cba0f128498" providerId="ADAL" clId="{E07DEB8E-CB2B-407D-A1E8-94DDD397543D}" dt="2026-09-24T06:40:31.238" v="314" actId="58"/>
          <ac:spMkLst>
            <pc:docMk/>
            <pc:sldMk cId="1216436961" sldId="274"/>
            <ac:spMk id="2" creationId="{6D79829E-F3F5-4298-1B3D-68CCDAEE011F}"/>
          </ac:spMkLst>
        </pc:spChg>
        <pc:picChg chg="mod">
          <ac:chgData name="Berta Barta Hollo" userId="74f382fa-036b-4e37-ab4e-5cba0f128498" providerId="ADAL" clId="{E07DEB8E-CB2B-407D-A1E8-94DDD397543D}" dt="2026-09-24T06:42:47.415" v="324" actId="1076"/>
          <ac:picMkLst>
            <pc:docMk/>
            <pc:sldMk cId="1216436961" sldId="274"/>
            <ac:picMk id="4" creationId="{4A29E8F4-BB3E-19B1-F03D-97230C90B26A}"/>
          </ac:picMkLst>
        </pc:picChg>
        <pc:picChg chg="add del mod">
          <ac:chgData name="Berta Barta Hollo" userId="74f382fa-036b-4e37-ab4e-5cba0f128498" providerId="ADAL" clId="{E07DEB8E-CB2B-407D-A1E8-94DDD397543D}" dt="2026-09-24T06:42:38.840" v="319" actId="478"/>
          <ac:picMkLst>
            <pc:docMk/>
            <pc:sldMk cId="1216436961" sldId="274"/>
            <ac:picMk id="5" creationId="{D603C2ED-B844-1C0A-4737-BCCD76B841D8}"/>
          </ac:picMkLst>
        </pc:picChg>
        <pc:picChg chg="add mod">
          <ac:chgData name="Berta Barta Hollo" userId="74f382fa-036b-4e37-ab4e-5cba0f128498" providerId="ADAL" clId="{E07DEB8E-CB2B-407D-A1E8-94DDD397543D}" dt="2026-09-24T06:43:20.129" v="328" actId="1076"/>
          <ac:picMkLst>
            <pc:docMk/>
            <pc:sldMk cId="1216436961" sldId="274"/>
            <ac:picMk id="6" creationId="{99A3E1C4-778A-AD1E-C705-338F18601C2E}"/>
          </ac:picMkLst>
        </pc:picChg>
        <pc:picChg chg="add mod">
          <ac:chgData name="Berta Barta Hollo" userId="74f382fa-036b-4e37-ab4e-5cba0f128498" providerId="ADAL" clId="{E07DEB8E-CB2B-407D-A1E8-94DDD397543D}" dt="2026-09-24T06:43:25.799" v="331" actId="14100"/>
          <ac:picMkLst>
            <pc:docMk/>
            <pc:sldMk cId="1216436961" sldId="274"/>
            <ac:picMk id="7" creationId="{248F75D9-7070-6AF0-DFB9-CF83E11AA12D}"/>
          </ac:picMkLst>
        </pc:picChg>
      </pc:sldChg>
      <pc:sldChg chg="addSp modSp mod">
        <pc:chgData name="Berta Barta Hollo" userId="74f382fa-036b-4e37-ab4e-5cba0f128498" providerId="ADAL" clId="{E07DEB8E-CB2B-407D-A1E8-94DDD397543D}" dt="2026-09-24T07:46:25.232" v="1526" actId="20577"/>
        <pc:sldMkLst>
          <pc:docMk/>
          <pc:sldMk cId="70977400" sldId="275"/>
        </pc:sldMkLst>
        <pc:spChg chg="mod">
          <ac:chgData name="Berta Barta Hollo" userId="74f382fa-036b-4e37-ab4e-5cba0f128498" providerId="ADAL" clId="{E07DEB8E-CB2B-407D-A1E8-94DDD397543D}" dt="2026-09-24T07:46:25.232" v="1526" actId="20577"/>
          <ac:spMkLst>
            <pc:docMk/>
            <pc:sldMk cId="70977400" sldId="275"/>
            <ac:spMk id="2" creationId="{6CBAD4E0-19C5-7421-98CC-DEC8AE495B9A}"/>
          </ac:spMkLst>
        </pc:spChg>
        <pc:spChg chg="mod">
          <ac:chgData name="Berta Barta Hollo" userId="74f382fa-036b-4e37-ab4e-5cba0f128498" providerId="ADAL" clId="{E07DEB8E-CB2B-407D-A1E8-94DDD397543D}" dt="2026-09-24T07:03:35.672" v="539" actId="255"/>
          <ac:spMkLst>
            <pc:docMk/>
            <pc:sldMk cId="70977400" sldId="275"/>
            <ac:spMk id="3" creationId="{E49B0EED-C5B5-1206-1BDF-23754015FD1F}"/>
          </ac:spMkLst>
        </pc:spChg>
        <pc:spChg chg="add">
          <ac:chgData name="Berta Barta Hollo" userId="74f382fa-036b-4e37-ab4e-5cba0f128498" providerId="ADAL" clId="{E07DEB8E-CB2B-407D-A1E8-94DDD397543D}" dt="2026-09-24T06:44:25.706" v="339" actId="22"/>
          <ac:spMkLst>
            <pc:docMk/>
            <pc:sldMk cId="70977400" sldId="275"/>
            <ac:spMk id="7" creationId="{82A0938E-681A-146C-5859-37A980AD0995}"/>
          </ac:spMkLst>
        </pc:spChg>
        <pc:picChg chg="add">
          <ac:chgData name="Berta Barta Hollo" userId="74f382fa-036b-4e37-ab4e-5cba0f128498" providerId="ADAL" clId="{E07DEB8E-CB2B-407D-A1E8-94DDD397543D}" dt="2026-09-24T06:44:25.706" v="339" actId="22"/>
          <ac:picMkLst>
            <pc:docMk/>
            <pc:sldMk cId="70977400" sldId="275"/>
            <ac:picMk id="5" creationId="{33C66EBA-181B-DA4B-7638-295B9F3EB8A8}"/>
          </ac:picMkLst>
        </pc:picChg>
      </pc:sldChg>
      <pc:sldChg chg="addSp delSp modSp mod modClrScheme chgLayout">
        <pc:chgData name="Berta Barta Hollo" userId="74f382fa-036b-4e37-ab4e-5cba0f128498" providerId="ADAL" clId="{E07DEB8E-CB2B-407D-A1E8-94DDD397543D}" dt="2026-09-24T17:37:22.562" v="1794" actId="20577"/>
        <pc:sldMkLst>
          <pc:docMk/>
          <pc:sldMk cId="1432310444" sldId="276"/>
        </pc:sldMkLst>
        <pc:spChg chg="mod ord">
          <ac:chgData name="Berta Barta Hollo" userId="74f382fa-036b-4e37-ab4e-5cba0f128498" providerId="ADAL" clId="{E07DEB8E-CB2B-407D-A1E8-94DDD397543D}" dt="2026-09-24T06:57:12.584" v="478" actId="21"/>
          <ac:spMkLst>
            <pc:docMk/>
            <pc:sldMk cId="1432310444" sldId="276"/>
            <ac:spMk id="2" creationId="{036CA915-14FC-1C0A-B962-36D069F3E1BC}"/>
          </ac:spMkLst>
        </pc:spChg>
        <pc:spChg chg="add mod ord">
          <ac:chgData name="Berta Barta Hollo" userId="74f382fa-036b-4e37-ab4e-5cba0f128498" providerId="ADAL" clId="{E07DEB8E-CB2B-407D-A1E8-94DDD397543D}" dt="2026-09-24T12:37:23.739" v="1780" actId="20577"/>
          <ac:spMkLst>
            <pc:docMk/>
            <pc:sldMk cId="1432310444" sldId="276"/>
            <ac:spMk id="3" creationId="{E2BDB5BB-5D2B-36A1-1440-83769A48FB33}"/>
          </ac:spMkLst>
        </pc:spChg>
        <pc:spChg chg="add mod ord">
          <ac:chgData name="Berta Barta Hollo" userId="74f382fa-036b-4e37-ab4e-5cba0f128498" providerId="ADAL" clId="{E07DEB8E-CB2B-407D-A1E8-94DDD397543D}" dt="2026-09-24T17:37:22.562" v="1794" actId="20577"/>
          <ac:spMkLst>
            <pc:docMk/>
            <pc:sldMk cId="1432310444" sldId="276"/>
            <ac:spMk id="4" creationId="{1391E086-6393-3BBA-41FB-B3C744F9722C}"/>
          </ac:spMkLst>
        </pc:spChg>
        <pc:spChg chg="add del mod ord">
          <ac:chgData name="Berta Barta Hollo" userId="74f382fa-036b-4e37-ab4e-5cba0f128498" providerId="ADAL" clId="{E07DEB8E-CB2B-407D-A1E8-94DDD397543D}" dt="2026-09-24T06:58:03.371" v="488"/>
          <ac:spMkLst>
            <pc:docMk/>
            <pc:sldMk cId="1432310444" sldId="276"/>
            <ac:spMk id="6" creationId="{5E0B2862-E424-44A9-DD63-2EC98462F5E2}"/>
          </ac:spMkLst>
        </pc:spChg>
        <pc:spChg chg="add mod">
          <ac:chgData name="Berta Barta Hollo" userId="74f382fa-036b-4e37-ab4e-5cba0f128498" providerId="ADAL" clId="{E07DEB8E-CB2B-407D-A1E8-94DDD397543D}" dt="2026-09-24T06:59:25.959" v="498" actId="207"/>
          <ac:spMkLst>
            <pc:docMk/>
            <pc:sldMk cId="1432310444" sldId="276"/>
            <ac:spMk id="8" creationId="{150ABDC5-8018-C6CB-2567-D0FCE3520A94}"/>
          </ac:spMkLst>
        </pc:spChg>
        <pc:spChg chg="add mod">
          <ac:chgData name="Berta Barta Hollo" userId="74f382fa-036b-4e37-ab4e-5cba0f128498" providerId="ADAL" clId="{E07DEB8E-CB2B-407D-A1E8-94DDD397543D}" dt="2026-09-24T06:59:35.039" v="500" actId="1076"/>
          <ac:spMkLst>
            <pc:docMk/>
            <pc:sldMk cId="1432310444" sldId="276"/>
            <ac:spMk id="10" creationId="{E3E02776-80C0-7021-92B4-BB65ACA4F6AA}"/>
          </ac:spMkLst>
        </pc:spChg>
        <pc:spChg chg="add mod">
          <ac:chgData name="Berta Barta Hollo" userId="74f382fa-036b-4e37-ab4e-5cba0f128498" providerId="ADAL" clId="{E07DEB8E-CB2B-407D-A1E8-94DDD397543D}" dt="2026-09-24T08:13:43.728" v="1771" actId="1076"/>
          <ac:spMkLst>
            <pc:docMk/>
            <pc:sldMk cId="1432310444" sldId="276"/>
            <ac:spMk id="12" creationId="{4187B6E1-F1BD-7D65-3175-7CD70302C68F}"/>
          </ac:spMkLst>
        </pc:spChg>
        <pc:spChg chg="add mod">
          <ac:chgData name="Berta Barta Hollo" userId="74f382fa-036b-4e37-ab4e-5cba0f128498" providerId="ADAL" clId="{E07DEB8E-CB2B-407D-A1E8-94DDD397543D}" dt="2026-09-24T08:13:49.006" v="1773" actId="1076"/>
          <ac:spMkLst>
            <pc:docMk/>
            <pc:sldMk cId="1432310444" sldId="276"/>
            <ac:spMk id="14" creationId="{20E3CC2A-E0C7-BBFF-0B6E-678CA31423AB}"/>
          </ac:spMkLst>
        </pc:spChg>
        <pc:picChg chg="mod ord modCrop">
          <ac:chgData name="Berta Barta Hollo" userId="74f382fa-036b-4e37-ab4e-5cba0f128498" providerId="ADAL" clId="{E07DEB8E-CB2B-407D-A1E8-94DDD397543D}" dt="2026-09-24T06:57:48.343" v="487" actId="14100"/>
          <ac:picMkLst>
            <pc:docMk/>
            <pc:sldMk cId="1432310444" sldId="276"/>
            <ac:picMk id="5" creationId="{310061B9-C250-5BDF-A25C-73082D15BA75}"/>
          </ac:picMkLst>
        </pc:picChg>
        <pc:picChg chg="add mod modCrop">
          <ac:chgData name="Berta Barta Hollo" userId="74f382fa-036b-4e37-ab4e-5cba0f128498" providerId="ADAL" clId="{E07DEB8E-CB2B-407D-A1E8-94DDD397543D}" dt="2026-09-24T06:58:36.140" v="493" actId="1076"/>
          <ac:picMkLst>
            <pc:docMk/>
            <pc:sldMk cId="1432310444" sldId="276"/>
            <ac:picMk id="7" creationId="{CEE62F90-A677-2B1C-DE0B-EA1CCE804058}"/>
          </ac:picMkLst>
        </pc:picChg>
      </pc:sldChg>
      <pc:sldChg chg="modSp add del mod">
        <pc:chgData name="Berta Barta Hollo" userId="74f382fa-036b-4e37-ab4e-5cba0f128498" providerId="ADAL" clId="{E07DEB8E-CB2B-407D-A1E8-94DDD397543D}" dt="2026-09-24T07:02:05.355" v="513" actId="47"/>
        <pc:sldMkLst>
          <pc:docMk/>
          <pc:sldMk cId="2194165304" sldId="277"/>
        </pc:sldMkLst>
        <pc:spChg chg="mod">
          <ac:chgData name="Berta Barta Hollo" userId="74f382fa-036b-4e37-ab4e-5cba0f128498" providerId="ADAL" clId="{E07DEB8E-CB2B-407D-A1E8-94DDD397543D}" dt="2026-09-24T06:24:02.721" v="241" actId="58"/>
          <ac:spMkLst>
            <pc:docMk/>
            <pc:sldMk cId="2194165304" sldId="277"/>
            <ac:spMk id="2" creationId="{27F6F4C9-BD60-210A-4357-503F90EA4E3E}"/>
          </ac:spMkLst>
        </pc:spChg>
      </pc:sldChg>
      <pc:sldChg chg="addSp delSp modSp new mod">
        <pc:chgData name="Berta Barta Hollo" userId="74f382fa-036b-4e37-ab4e-5cba0f128498" providerId="ADAL" clId="{E07DEB8E-CB2B-407D-A1E8-94DDD397543D}" dt="2026-09-24T13:20:50.766" v="1793" actId="1076"/>
        <pc:sldMkLst>
          <pc:docMk/>
          <pc:sldMk cId="685554185" sldId="278"/>
        </pc:sldMkLst>
        <pc:spChg chg="mod">
          <ac:chgData name="Berta Barta Hollo" userId="74f382fa-036b-4e37-ab4e-5cba0f128498" providerId="ADAL" clId="{E07DEB8E-CB2B-407D-A1E8-94DDD397543D}" dt="2026-09-24T05:44:16.072" v="161" actId="1076"/>
          <ac:spMkLst>
            <pc:docMk/>
            <pc:sldMk cId="685554185" sldId="278"/>
            <ac:spMk id="2" creationId="{58F5B0E2-994C-148D-6C2D-A6FD28F3F8CB}"/>
          </ac:spMkLst>
        </pc:spChg>
        <pc:spChg chg="del">
          <ac:chgData name="Berta Barta Hollo" userId="74f382fa-036b-4e37-ab4e-5cba0f128498" providerId="ADAL" clId="{E07DEB8E-CB2B-407D-A1E8-94DDD397543D}" dt="2026-09-24T06:31:48.257" v="275" actId="931"/>
          <ac:spMkLst>
            <pc:docMk/>
            <pc:sldMk cId="685554185" sldId="278"/>
            <ac:spMk id="3" creationId="{A3933B5B-55E4-DA28-3078-66BCD651D409}"/>
          </ac:spMkLst>
        </pc:spChg>
        <pc:picChg chg="add mod ord">
          <ac:chgData name="Berta Barta Hollo" userId="74f382fa-036b-4e37-ab4e-5cba0f128498" providerId="ADAL" clId="{E07DEB8E-CB2B-407D-A1E8-94DDD397543D}" dt="2026-09-24T06:31:30.103" v="274" actId="166"/>
          <ac:picMkLst>
            <pc:docMk/>
            <pc:sldMk cId="685554185" sldId="278"/>
            <ac:picMk id="5" creationId="{1A02D53D-4BE1-F56A-E762-C61E8673F8E7}"/>
          </ac:picMkLst>
        </pc:picChg>
        <pc:picChg chg="add mod">
          <ac:chgData name="Berta Barta Hollo" userId="74f382fa-036b-4e37-ab4e-5cba0f128498" providerId="ADAL" clId="{E07DEB8E-CB2B-407D-A1E8-94DDD397543D}" dt="2026-09-24T13:20:50.766" v="1793" actId="1076"/>
          <ac:picMkLst>
            <pc:docMk/>
            <pc:sldMk cId="685554185" sldId="278"/>
            <ac:picMk id="7" creationId="{88124201-870F-FF8D-5D08-3B2869A03E37}"/>
          </ac:picMkLst>
        </pc:picChg>
        <pc:picChg chg="add mod ord modCrop">
          <ac:chgData name="Berta Barta Hollo" userId="74f382fa-036b-4e37-ab4e-5cba0f128498" providerId="ADAL" clId="{E07DEB8E-CB2B-407D-A1E8-94DDD397543D}" dt="2026-09-24T06:32:14.834" v="283" actId="1076"/>
          <ac:picMkLst>
            <pc:docMk/>
            <pc:sldMk cId="685554185" sldId="278"/>
            <ac:picMk id="9" creationId="{319B79CB-ADA3-18EB-C0E8-B624342CD549}"/>
          </ac:picMkLst>
        </pc:picChg>
        <pc:picChg chg="add mod modCrop">
          <ac:chgData name="Berta Barta Hollo" userId="74f382fa-036b-4e37-ab4e-5cba0f128498" providerId="ADAL" clId="{E07DEB8E-CB2B-407D-A1E8-94DDD397543D}" dt="2026-09-24T06:32:55.971" v="291" actId="1076"/>
          <ac:picMkLst>
            <pc:docMk/>
            <pc:sldMk cId="685554185" sldId="278"/>
            <ac:picMk id="11" creationId="{775BBA1A-17CD-D39A-5371-4F0E4B7FB6E3}"/>
          </ac:picMkLst>
        </pc:picChg>
      </pc:sldChg>
      <pc:sldChg chg="addSp delSp modSp new mod modClrScheme chgLayout">
        <pc:chgData name="Berta Barta Hollo" userId="74f382fa-036b-4e37-ab4e-5cba0f128498" providerId="ADAL" clId="{E07DEB8E-CB2B-407D-A1E8-94DDD397543D}" dt="2026-09-24T06:28:48.443" v="269" actId="208"/>
        <pc:sldMkLst>
          <pc:docMk/>
          <pc:sldMk cId="311098616" sldId="279"/>
        </pc:sldMkLst>
        <pc:spChg chg="del mod ord">
          <ac:chgData name="Berta Barta Hollo" userId="74f382fa-036b-4e37-ab4e-5cba0f128498" providerId="ADAL" clId="{E07DEB8E-CB2B-407D-A1E8-94DDD397543D}" dt="2026-09-24T05:52:11.134" v="193" actId="700"/>
          <ac:spMkLst>
            <pc:docMk/>
            <pc:sldMk cId="311098616" sldId="279"/>
            <ac:spMk id="2" creationId="{91172C33-4F31-2CCD-3DED-C2578832BBA0}"/>
          </ac:spMkLst>
        </pc:spChg>
        <pc:spChg chg="del">
          <ac:chgData name="Berta Barta Hollo" userId="74f382fa-036b-4e37-ab4e-5cba0f128498" providerId="ADAL" clId="{E07DEB8E-CB2B-407D-A1E8-94DDD397543D}" dt="2026-09-24T05:52:11.134" v="193" actId="700"/>
          <ac:spMkLst>
            <pc:docMk/>
            <pc:sldMk cId="311098616" sldId="279"/>
            <ac:spMk id="3" creationId="{D85A78E8-A3D2-24C7-9831-2CD101547CFC}"/>
          </ac:spMkLst>
        </pc:spChg>
        <pc:spChg chg="del mod ord">
          <ac:chgData name="Berta Barta Hollo" userId="74f382fa-036b-4e37-ab4e-5cba0f128498" providerId="ADAL" clId="{E07DEB8E-CB2B-407D-A1E8-94DDD397543D}" dt="2026-09-24T05:52:11.134" v="193" actId="700"/>
          <ac:spMkLst>
            <pc:docMk/>
            <pc:sldMk cId="311098616" sldId="279"/>
            <ac:spMk id="4" creationId="{F628D9B3-A757-5BDC-B70E-24257BB1C128}"/>
          </ac:spMkLst>
        </pc:spChg>
        <pc:spChg chg="del">
          <ac:chgData name="Berta Barta Hollo" userId="74f382fa-036b-4e37-ab4e-5cba0f128498" providerId="ADAL" clId="{E07DEB8E-CB2B-407D-A1E8-94DDD397543D}" dt="2026-09-24T05:52:11.134" v="193" actId="700"/>
          <ac:spMkLst>
            <pc:docMk/>
            <pc:sldMk cId="311098616" sldId="279"/>
            <ac:spMk id="5" creationId="{F4E2D63F-0A4E-2E36-8898-CB11C6B3999E}"/>
          </ac:spMkLst>
        </pc:spChg>
        <pc:spChg chg="del">
          <ac:chgData name="Berta Barta Hollo" userId="74f382fa-036b-4e37-ab4e-5cba0f128498" providerId="ADAL" clId="{E07DEB8E-CB2B-407D-A1E8-94DDD397543D}" dt="2026-09-24T05:52:11.134" v="193" actId="700"/>
          <ac:spMkLst>
            <pc:docMk/>
            <pc:sldMk cId="311098616" sldId="279"/>
            <ac:spMk id="6" creationId="{76120BB9-B8F0-F9AA-8800-EAD0528F0E6D}"/>
          </ac:spMkLst>
        </pc:spChg>
        <pc:spChg chg="add mod ord">
          <ac:chgData name="Berta Barta Hollo" userId="74f382fa-036b-4e37-ab4e-5cba0f128498" providerId="ADAL" clId="{E07DEB8E-CB2B-407D-A1E8-94DDD397543D}" dt="2026-09-24T06:22:00.663" v="214" actId="1076"/>
          <ac:spMkLst>
            <pc:docMk/>
            <pc:sldMk cId="311098616" sldId="279"/>
            <ac:spMk id="7" creationId="{AC3E6F91-1C1D-3FAC-0166-7D44BD85C458}"/>
          </ac:spMkLst>
        </pc:spChg>
        <pc:spChg chg="add del mod ord">
          <ac:chgData name="Berta Barta Hollo" userId="74f382fa-036b-4e37-ab4e-5cba0f128498" providerId="ADAL" clId="{E07DEB8E-CB2B-407D-A1E8-94DDD397543D}" dt="2026-09-24T06:16:38.397" v="207" actId="931"/>
          <ac:spMkLst>
            <pc:docMk/>
            <pc:sldMk cId="311098616" sldId="279"/>
            <ac:spMk id="8" creationId="{FB7FC488-6EA1-AC37-4E14-EEAF6E430702}"/>
          </ac:spMkLst>
        </pc:spChg>
        <pc:picChg chg="add mod">
          <ac:chgData name="Berta Barta Hollo" userId="74f382fa-036b-4e37-ab4e-5cba0f128498" providerId="ADAL" clId="{E07DEB8E-CB2B-407D-A1E8-94DDD397543D}" dt="2026-09-24T06:28:48.443" v="269" actId="208"/>
          <ac:picMkLst>
            <pc:docMk/>
            <pc:sldMk cId="311098616" sldId="279"/>
            <ac:picMk id="10" creationId="{0E865141-1BC3-64BC-6CDF-CB4ADB8B06EC}"/>
          </ac:picMkLst>
        </pc:picChg>
        <pc:picChg chg="add mod ord">
          <ac:chgData name="Berta Barta Hollo" userId="74f382fa-036b-4e37-ab4e-5cba0f128498" providerId="ADAL" clId="{E07DEB8E-CB2B-407D-A1E8-94DDD397543D}" dt="2026-09-24T06:22:03.557" v="215" actId="1076"/>
          <ac:picMkLst>
            <pc:docMk/>
            <pc:sldMk cId="311098616" sldId="279"/>
            <ac:picMk id="12" creationId="{2753C8A9-ED87-9C78-3CF3-04D75308D0D7}"/>
          </ac:picMkLst>
        </pc:picChg>
        <pc:picChg chg="add mod modCrop">
          <ac:chgData name="Berta Barta Hollo" userId="74f382fa-036b-4e37-ab4e-5cba0f128498" providerId="ADAL" clId="{E07DEB8E-CB2B-407D-A1E8-94DDD397543D}" dt="2026-09-24T06:28:40.473" v="268" actId="208"/>
          <ac:picMkLst>
            <pc:docMk/>
            <pc:sldMk cId="311098616" sldId="279"/>
            <ac:picMk id="14" creationId="{602A8594-BED7-4A59-E370-E5CF9F1090ED}"/>
          </ac:picMkLst>
        </pc:picChg>
        <pc:picChg chg="add mod">
          <ac:chgData name="Berta Barta Hollo" userId="74f382fa-036b-4e37-ab4e-5cba0f128498" providerId="ADAL" clId="{E07DEB8E-CB2B-407D-A1E8-94DDD397543D}" dt="2026-09-24T06:28:28.298" v="267" actId="1076"/>
          <ac:picMkLst>
            <pc:docMk/>
            <pc:sldMk cId="311098616" sldId="279"/>
            <ac:picMk id="15" creationId="{FB5AC8D7-D3EA-897F-E4A2-E53358E8B2E6}"/>
          </ac:picMkLst>
        </pc:picChg>
      </pc:sldChg>
      <pc:sldChg chg="addSp delSp modSp new mod">
        <pc:chgData name="Berta Barta Hollo" userId="74f382fa-036b-4e37-ab4e-5cba0f128498" providerId="ADAL" clId="{E07DEB8E-CB2B-407D-A1E8-94DDD397543D}" dt="2026-09-24T06:55:08.190" v="475" actId="5793"/>
        <pc:sldMkLst>
          <pc:docMk/>
          <pc:sldMk cId="234714532" sldId="280"/>
        </pc:sldMkLst>
        <pc:spChg chg="del">
          <ac:chgData name="Berta Barta Hollo" userId="74f382fa-036b-4e37-ab4e-5cba0f128498" providerId="ADAL" clId="{E07DEB8E-CB2B-407D-A1E8-94DDD397543D}" dt="2026-09-24T06:49:09.860" v="416"/>
          <ac:spMkLst>
            <pc:docMk/>
            <pc:sldMk cId="234714532" sldId="280"/>
            <ac:spMk id="3" creationId="{77C9885D-3928-9083-528D-9198378B1919}"/>
          </ac:spMkLst>
        </pc:spChg>
        <pc:graphicFrameChg chg="add mod modGraphic">
          <ac:chgData name="Berta Barta Hollo" userId="74f382fa-036b-4e37-ab4e-5cba0f128498" providerId="ADAL" clId="{E07DEB8E-CB2B-407D-A1E8-94DDD397543D}" dt="2026-09-24T06:55:08.190" v="475" actId="5793"/>
          <ac:graphicFrameMkLst>
            <pc:docMk/>
            <pc:sldMk cId="234714532" sldId="280"/>
            <ac:graphicFrameMk id="4" creationId="{1622E174-A4CC-4DD2-08F3-433F03B37365}"/>
          </ac:graphicFrameMkLst>
        </pc:graphicFrameChg>
      </pc:sldChg>
      <pc:sldChg chg="addSp delSp modSp new mod modClrScheme chgLayout">
        <pc:chgData name="Berta Barta Hollo" userId="74f382fa-036b-4e37-ab4e-5cba0f128498" providerId="ADAL" clId="{E07DEB8E-CB2B-407D-A1E8-94DDD397543D}" dt="2026-09-24T08:14:20.949" v="1774" actId="113"/>
        <pc:sldMkLst>
          <pc:docMk/>
          <pc:sldMk cId="2895547000" sldId="281"/>
        </pc:sldMkLst>
        <pc:spChg chg="del mod ord">
          <ac:chgData name="Berta Barta Hollo" userId="74f382fa-036b-4e37-ab4e-5cba0f128498" providerId="ADAL" clId="{E07DEB8E-CB2B-407D-A1E8-94DDD397543D}" dt="2026-09-24T07:03:44.961" v="541" actId="700"/>
          <ac:spMkLst>
            <pc:docMk/>
            <pc:sldMk cId="2895547000" sldId="281"/>
            <ac:spMk id="2" creationId="{7D9F976B-5B65-7CAD-3A7C-3AF35243CAEA}"/>
          </ac:spMkLst>
        </pc:spChg>
        <pc:spChg chg="del">
          <ac:chgData name="Berta Barta Hollo" userId="74f382fa-036b-4e37-ab4e-5cba0f128498" providerId="ADAL" clId="{E07DEB8E-CB2B-407D-A1E8-94DDD397543D}" dt="2026-09-24T07:03:44.961" v="541" actId="700"/>
          <ac:spMkLst>
            <pc:docMk/>
            <pc:sldMk cId="2895547000" sldId="281"/>
            <ac:spMk id="3" creationId="{5475E9A6-CF73-C28A-20E5-6B67618D4291}"/>
          </ac:spMkLst>
        </pc:spChg>
        <pc:spChg chg="del mod ord">
          <ac:chgData name="Berta Barta Hollo" userId="74f382fa-036b-4e37-ab4e-5cba0f128498" providerId="ADAL" clId="{E07DEB8E-CB2B-407D-A1E8-94DDD397543D}" dt="2026-09-24T07:03:44.961" v="541" actId="700"/>
          <ac:spMkLst>
            <pc:docMk/>
            <pc:sldMk cId="2895547000" sldId="281"/>
            <ac:spMk id="4" creationId="{5BCAF804-BA72-62DD-D1CA-4390F7CD666E}"/>
          </ac:spMkLst>
        </pc:spChg>
        <pc:spChg chg="del">
          <ac:chgData name="Berta Barta Hollo" userId="74f382fa-036b-4e37-ab4e-5cba0f128498" providerId="ADAL" clId="{E07DEB8E-CB2B-407D-A1E8-94DDD397543D}" dt="2026-09-24T07:03:44.961" v="541" actId="700"/>
          <ac:spMkLst>
            <pc:docMk/>
            <pc:sldMk cId="2895547000" sldId="281"/>
            <ac:spMk id="5" creationId="{6362AFE6-743F-0E40-E719-687D71FF7C3A}"/>
          </ac:spMkLst>
        </pc:spChg>
        <pc:spChg chg="del">
          <ac:chgData name="Berta Barta Hollo" userId="74f382fa-036b-4e37-ab4e-5cba0f128498" providerId="ADAL" clId="{E07DEB8E-CB2B-407D-A1E8-94DDD397543D}" dt="2026-09-24T07:03:44.961" v="541" actId="700"/>
          <ac:spMkLst>
            <pc:docMk/>
            <pc:sldMk cId="2895547000" sldId="281"/>
            <ac:spMk id="6" creationId="{CE670295-7003-1962-8AC5-8EB34901B7D4}"/>
          </ac:spMkLst>
        </pc:spChg>
        <pc:spChg chg="add mod ord">
          <ac:chgData name="Berta Barta Hollo" userId="74f382fa-036b-4e37-ab4e-5cba0f128498" providerId="ADAL" clId="{E07DEB8E-CB2B-407D-A1E8-94DDD397543D}" dt="2026-09-24T07:07:04.105" v="569" actId="20577"/>
          <ac:spMkLst>
            <pc:docMk/>
            <pc:sldMk cId="2895547000" sldId="281"/>
            <ac:spMk id="7" creationId="{8E941436-EA2B-06E8-CEFD-FA295EAA73C6}"/>
          </ac:spMkLst>
        </pc:spChg>
        <pc:spChg chg="add mod ord">
          <ac:chgData name="Berta Barta Hollo" userId="74f382fa-036b-4e37-ab4e-5cba0f128498" providerId="ADAL" clId="{E07DEB8E-CB2B-407D-A1E8-94DDD397543D}" dt="2026-09-24T08:14:20.949" v="1774" actId="113"/>
          <ac:spMkLst>
            <pc:docMk/>
            <pc:sldMk cId="2895547000" sldId="281"/>
            <ac:spMk id="8" creationId="{D15E2758-0E71-E9EB-4AFD-3BAA5E0E27E0}"/>
          </ac:spMkLst>
        </pc:spChg>
        <pc:graphicFrameChg chg="add del mod">
          <ac:chgData name="Berta Barta Hollo" userId="74f382fa-036b-4e37-ab4e-5cba0f128498" providerId="ADAL" clId="{E07DEB8E-CB2B-407D-A1E8-94DDD397543D}" dt="2026-09-24T07:15:18.899" v="687" actId="478"/>
          <ac:graphicFrameMkLst>
            <pc:docMk/>
            <pc:sldMk cId="2895547000" sldId="281"/>
            <ac:graphicFrameMk id="9" creationId="{4F1237BE-43B0-AD5E-BEF9-E2CBF65C4EC1}"/>
          </ac:graphicFrameMkLst>
        </pc:graphicFrameChg>
        <pc:graphicFrameChg chg="add mod modGraphic">
          <ac:chgData name="Berta Barta Hollo" userId="74f382fa-036b-4e37-ab4e-5cba0f128498" providerId="ADAL" clId="{E07DEB8E-CB2B-407D-A1E8-94DDD397543D}" dt="2026-09-24T07:15:58.779" v="694" actId="1076"/>
          <ac:graphicFrameMkLst>
            <pc:docMk/>
            <pc:sldMk cId="2895547000" sldId="281"/>
            <ac:graphicFrameMk id="10" creationId="{7FBAC9AF-4964-1442-DFBC-26ED7343A5B6}"/>
          </ac:graphicFrameMkLst>
        </pc:graphicFrameChg>
      </pc:sldChg>
      <pc:sldChg chg="addSp delSp modSp new mod">
        <pc:chgData name="Berta Barta Hollo" userId="74f382fa-036b-4e37-ab4e-5cba0f128498" providerId="ADAL" clId="{E07DEB8E-CB2B-407D-A1E8-94DDD397543D}" dt="2026-09-24T07:32:07.303" v="1510" actId="113"/>
        <pc:sldMkLst>
          <pc:docMk/>
          <pc:sldMk cId="3201425205" sldId="282"/>
        </pc:sldMkLst>
        <pc:spChg chg="mod">
          <ac:chgData name="Berta Barta Hollo" userId="74f382fa-036b-4e37-ab4e-5cba0f128498" providerId="ADAL" clId="{E07DEB8E-CB2B-407D-A1E8-94DDD397543D}" dt="2026-09-24T07:16:18.501" v="714" actId="20577"/>
          <ac:spMkLst>
            <pc:docMk/>
            <pc:sldMk cId="3201425205" sldId="282"/>
            <ac:spMk id="2" creationId="{75FAA78F-E422-C7EC-F623-CC4B5F490B98}"/>
          </ac:spMkLst>
        </pc:spChg>
        <pc:spChg chg="del">
          <ac:chgData name="Berta Barta Hollo" userId="74f382fa-036b-4e37-ab4e-5cba0f128498" providerId="ADAL" clId="{E07DEB8E-CB2B-407D-A1E8-94DDD397543D}" dt="2026-09-24T07:12:53.113" v="675"/>
          <ac:spMkLst>
            <pc:docMk/>
            <pc:sldMk cId="3201425205" sldId="282"/>
            <ac:spMk id="3" creationId="{5A314657-0413-B260-336F-38F8ABCAA57D}"/>
          </ac:spMkLst>
        </pc:spChg>
        <pc:spChg chg="add mod">
          <ac:chgData name="Berta Barta Hollo" userId="74f382fa-036b-4e37-ab4e-5cba0f128498" providerId="ADAL" clId="{E07DEB8E-CB2B-407D-A1E8-94DDD397543D}" dt="2026-09-24T07:32:07.303" v="1510" actId="113"/>
          <ac:spMkLst>
            <pc:docMk/>
            <pc:sldMk cId="3201425205" sldId="282"/>
            <ac:spMk id="6" creationId="{EFD9C33B-ECAA-648F-24F5-A9DAAFD55A6D}"/>
          </ac:spMkLst>
        </pc:spChg>
        <pc:graphicFrameChg chg="add del mod modGraphic">
          <ac:chgData name="Berta Barta Hollo" userId="74f382fa-036b-4e37-ab4e-5cba0f128498" providerId="ADAL" clId="{E07DEB8E-CB2B-407D-A1E8-94DDD397543D}" dt="2026-09-24T07:15:24.675" v="688" actId="21"/>
          <ac:graphicFrameMkLst>
            <pc:docMk/>
            <pc:sldMk cId="3201425205" sldId="282"/>
            <ac:graphicFrameMk id="4" creationId="{7FBAC9AF-4964-1442-DFBC-26ED7343A5B6}"/>
          </ac:graphicFrameMkLst>
        </pc:graphicFrameChg>
      </pc:sldChg>
      <pc:sldChg chg="addSp delSp modSp new mod modClrScheme chgLayout">
        <pc:chgData name="Berta Barta Hollo" userId="74f382fa-036b-4e37-ab4e-5cba0f128498" providerId="ADAL" clId="{E07DEB8E-CB2B-407D-A1E8-94DDD397543D}" dt="2026-09-24T07:31:47.685" v="1507" actId="14100"/>
        <pc:sldMkLst>
          <pc:docMk/>
          <pc:sldMk cId="3540003203" sldId="283"/>
        </pc:sldMkLst>
        <pc:spChg chg="del mod ord">
          <ac:chgData name="Berta Barta Hollo" userId="74f382fa-036b-4e37-ab4e-5cba0f128498" providerId="ADAL" clId="{E07DEB8E-CB2B-407D-A1E8-94DDD397543D}" dt="2026-09-24T07:29:47.204" v="1490" actId="700"/>
          <ac:spMkLst>
            <pc:docMk/>
            <pc:sldMk cId="3540003203" sldId="283"/>
            <ac:spMk id="2" creationId="{A99F3321-B7C0-E1F8-65E7-1055D30F030D}"/>
          </ac:spMkLst>
        </pc:spChg>
        <pc:spChg chg="del">
          <ac:chgData name="Berta Barta Hollo" userId="74f382fa-036b-4e37-ab4e-5cba0f128498" providerId="ADAL" clId="{E07DEB8E-CB2B-407D-A1E8-94DDD397543D}" dt="2026-09-24T07:29:47.204" v="1490" actId="700"/>
          <ac:spMkLst>
            <pc:docMk/>
            <pc:sldMk cId="3540003203" sldId="283"/>
            <ac:spMk id="3" creationId="{863EB5A7-F14E-0D0F-8AC3-98E03F09CE72}"/>
          </ac:spMkLst>
        </pc:spChg>
        <pc:spChg chg="add del mod ord">
          <ac:chgData name="Berta Barta Hollo" userId="74f382fa-036b-4e37-ab4e-5cba0f128498" providerId="ADAL" clId="{E07DEB8E-CB2B-407D-A1E8-94DDD397543D}" dt="2026-09-24T07:30:15.806" v="1497" actId="700"/>
          <ac:spMkLst>
            <pc:docMk/>
            <pc:sldMk cId="3540003203" sldId="283"/>
            <ac:spMk id="4" creationId="{C58811F9-01FA-844E-5980-BB7B045DFCF8}"/>
          </ac:spMkLst>
        </pc:spChg>
        <pc:spChg chg="add mod ord">
          <ac:chgData name="Berta Barta Hollo" userId="74f382fa-036b-4e37-ab4e-5cba0f128498" providerId="ADAL" clId="{E07DEB8E-CB2B-407D-A1E8-94DDD397543D}" dt="2026-09-24T07:30:44.961" v="1502"/>
          <ac:spMkLst>
            <pc:docMk/>
            <pc:sldMk cId="3540003203" sldId="283"/>
            <ac:spMk id="5" creationId="{E1FB5CC2-B46C-41BC-8D94-49D8803FF0E5}"/>
          </ac:spMkLst>
        </pc:spChg>
        <pc:spChg chg="add mod ord">
          <ac:chgData name="Berta Barta Hollo" userId="74f382fa-036b-4e37-ab4e-5cba0f128498" providerId="ADAL" clId="{E07DEB8E-CB2B-407D-A1E8-94DDD397543D}" dt="2026-09-24T07:30:15.806" v="1497" actId="700"/>
          <ac:spMkLst>
            <pc:docMk/>
            <pc:sldMk cId="3540003203" sldId="283"/>
            <ac:spMk id="6" creationId="{95CF30F4-5024-3FEA-886F-4BA94153EF77}"/>
          </ac:spMkLst>
        </pc:spChg>
        <pc:spChg chg="add mod ord">
          <ac:chgData name="Berta Barta Hollo" userId="74f382fa-036b-4e37-ab4e-5cba0f128498" providerId="ADAL" clId="{E07DEB8E-CB2B-407D-A1E8-94DDD397543D}" dt="2026-09-24T07:31:47.685" v="1507" actId="14100"/>
          <ac:spMkLst>
            <pc:docMk/>
            <pc:sldMk cId="3540003203" sldId="283"/>
            <ac:spMk id="7" creationId="{DAD2511D-9ECB-D170-5808-3AD8D302BE6B}"/>
          </ac:spMkLst>
        </pc:spChg>
      </pc:sldChg>
      <pc:sldChg chg="addSp delSp modSp new mod modClrScheme chgLayout">
        <pc:chgData name="Berta Barta Hollo" userId="74f382fa-036b-4e37-ab4e-5cba0f128498" providerId="ADAL" clId="{E07DEB8E-CB2B-407D-A1E8-94DDD397543D}" dt="2026-09-24T08:13:30.923" v="1769" actId="1076"/>
        <pc:sldMkLst>
          <pc:docMk/>
          <pc:sldMk cId="3601836515" sldId="284"/>
        </pc:sldMkLst>
        <pc:spChg chg="del mod ord">
          <ac:chgData name="Berta Barta Hollo" userId="74f382fa-036b-4e37-ab4e-5cba0f128498" providerId="ADAL" clId="{E07DEB8E-CB2B-407D-A1E8-94DDD397543D}" dt="2026-09-24T08:03:02.431" v="1528" actId="700"/>
          <ac:spMkLst>
            <pc:docMk/>
            <pc:sldMk cId="3601836515" sldId="284"/>
            <ac:spMk id="2" creationId="{A0AD6FB9-B716-396B-33E9-8169728B49E8}"/>
          </ac:spMkLst>
        </pc:spChg>
        <pc:spChg chg="del">
          <ac:chgData name="Berta Barta Hollo" userId="74f382fa-036b-4e37-ab4e-5cba0f128498" providerId="ADAL" clId="{E07DEB8E-CB2B-407D-A1E8-94DDD397543D}" dt="2026-09-24T08:03:02.431" v="1528" actId="700"/>
          <ac:spMkLst>
            <pc:docMk/>
            <pc:sldMk cId="3601836515" sldId="284"/>
            <ac:spMk id="3" creationId="{9B10392D-62AA-9B3E-7011-CF8E3B9E3F65}"/>
          </ac:spMkLst>
        </pc:spChg>
        <pc:spChg chg="del mod ord">
          <ac:chgData name="Berta Barta Hollo" userId="74f382fa-036b-4e37-ab4e-5cba0f128498" providerId="ADAL" clId="{E07DEB8E-CB2B-407D-A1E8-94DDD397543D}" dt="2026-09-24T08:03:02.431" v="1528" actId="700"/>
          <ac:spMkLst>
            <pc:docMk/>
            <pc:sldMk cId="3601836515" sldId="284"/>
            <ac:spMk id="4" creationId="{47CD913E-1CE2-3F38-295A-90F0ABEA9309}"/>
          </ac:spMkLst>
        </pc:spChg>
        <pc:spChg chg="del">
          <ac:chgData name="Berta Barta Hollo" userId="74f382fa-036b-4e37-ab4e-5cba0f128498" providerId="ADAL" clId="{E07DEB8E-CB2B-407D-A1E8-94DDD397543D}" dt="2026-09-24T08:03:02.431" v="1528" actId="700"/>
          <ac:spMkLst>
            <pc:docMk/>
            <pc:sldMk cId="3601836515" sldId="284"/>
            <ac:spMk id="5" creationId="{E8676C34-4531-54E5-6CE6-2F6DDD1AEE69}"/>
          </ac:spMkLst>
        </pc:spChg>
        <pc:spChg chg="del">
          <ac:chgData name="Berta Barta Hollo" userId="74f382fa-036b-4e37-ab4e-5cba0f128498" providerId="ADAL" clId="{E07DEB8E-CB2B-407D-A1E8-94DDD397543D}" dt="2026-09-24T08:03:02.431" v="1528" actId="700"/>
          <ac:spMkLst>
            <pc:docMk/>
            <pc:sldMk cId="3601836515" sldId="284"/>
            <ac:spMk id="6" creationId="{BE9F4DB2-BE4F-4F06-A17A-197F7EEE10B6}"/>
          </ac:spMkLst>
        </pc:spChg>
        <pc:spChg chg="add mod ord">
          <ac:chgData name="Berta Barta Hollo" userId="74f382fa-036b-4e37-ab4e-5cba0f128498" providerId="ADAL" clId="{E07DEB8E-CB2B-407D-A1E8-94DDD397543D}" dt="2026-09-24T08:03:20.347" v="1563" actId="20577"/>
          <ac:spMkLst>
            <pc:docMk/>
            <pc:sldMk cId="3601836515" sldId="284"/>
            <ac:spMk id="7" creationId="{61C2639C-0950-6386-7620-4F507FDD59FF}"/>
          </ac:spMkLst>
        </pc:spChg>
        <pc:spChg chg="add mod ord">
          <ac:chgData name="Berta Barta Hollo" userId="74f382fa-036b-4e37-ab4e-5cba0f128498" providerId="ADAL" clId="{E07DEB8E-CB2B-407D-A1E8-94DDD397543D}" dt="2026-09-24T08:05:52.908" v="1650" actId="14100"/>
          <ac:spMkLst>
            <pc:docMk/>
            <pc:sldMk cId="3601836515" sldId="284"/>
            <ac:spMk id="8" creationId="{546D8605-594A-7861-F9F8-7F09821DB05B}"/>
          </ac:spMkLst>
        </pc:spChg>
        <pc:spChg chg="add del">
          <ac:chgData name="Berta Barta Hollo" userId="74f382fa-036b-4e37-ab4e-5cba0f128498" providerId="ADAL" clId="{E07DEB8E-CB2B-407D-A1E8-94DDD397543D}" dt="2026-09-24T08:07:48.819" v="1657" actId="22"/>
          <ac:spMkLst>
            <pc:docMk/>
            <pc:sldMk cId="3601836515" sldId="284"/>
            <ac:spMk id="12" creationId="{B1E6A815-9A12-30A8-5E3F-8B94CAF0C22F}"/>
          </ac:spMkLst>
        </pc:spChg>
        <pc:spChg chg="add mod">
          <ac:chgData name="Berta Barta Hollo" userId="74f382fa-036b-4e37-ab4e-5cba0f128498" providerId="ADAL" clId="{E07DEB8E-CB2B-407D-A1E8-94DDD397543D}" dt="2026-09-24T08:11:51.641" v="1749" actId="2085"/>
          <ac:spMkLst>
            <pc:docMk/>
            <pc:sldMk cId="3601836515" sldId="284"/>
            <ac:spMk id="36" creationId="{41B8E936-BCE3-4897-B3A4-AC9E55D2E790}"/>
          </ac:spMkLst>
        </pc:spChg>
        <pc:spChg chg="add mod">
          <ac:chgData name="Berta Barta Hollo" userId="74f382fa-036b-4e37-ab4e-5cba0f128498" providerId="ADAL" clId="{E07DEB8E-CB2B-407D-A1E8-94DDD397543D}" dt="2026-09-24T08:13:30.923" v="1769" actId="1076"/>
          <ac:spMkLst>
            <pc:docMk/>
            <pc:sldMk cId="3601836515" sldId="284"/>
            <ac:spMk id="37" creationId="{61B1357E-B29B-E527-1468-AEB9E5650778}"/>
          </ac:spMkLst>
        </pc:spChg>
        <pc:grpChg chg="add mod">
          <ac:chgData name="Berta Barta Hollo" userId="74f382fa-036b-4e37-ab4e-5cba0f128498" providerId="ADAL" clId="{E07DEB8E-CB2B-407D-A1E8-94DDD397543D}" dt="2026-09-24T08:10:56.554" v="1733" actId="164"/>
          <ac:grpSpMkLst>
            <pc:docMk/>
            <pc:sldMk cId="3601836515" sldId="284"/>
            <ac:grpSpMk id="23" creationId="{11A7F80B-8F1B-F578-7E0D-9A3A32B162AF}"/>
          </ac:grpSpMkLst>
        </pc:grpChg>
        <pc:grpChg chg="add mod">
          <ac:chgData name="Berta Barta Hollo" userId="74f382fa-036b-4e37-ab4e-5cba0f128498" providerId="ADAL" clId="{E07DEB8E-CB2B-407D-A1E8-94DDD397543D}" dt="2026-09-24T08:11:03.456" v="1735" actId="1076"/>
          <ac:grpSpMkLst>
            <pc:docMk/>
            <pc:sldMk cId="3601836515" sldId="284"/>
            <ac:grpSpMk id="24" creationId="{68044AEA-C82E-ED85-8774-C194BFAE0119}"/>
          </ac:grpSpMkLst>
        </pc:grpChg>
        <pc:grpChg chg="add mod">
          <ac:chgData name="Berta Barta Hollo" userId="74f382fa-036b-4e37-ab4e-5cba0f128498" providerId="ADAL" clId="{E07DEB8E-CB2B-407D-A1E8-94DDD397543D}" dt="2026-09-24T08:11:17.849" v="1740" actId="1076"/>
          <ac:grpSpMkLst>
            <pc:docMk/>
            <pc:sldMk cId="3601836515" sldId="284"/>
            <ac:grpSpMk id="27" creationId="{1EB834CF-188C-890C-78CB-754DC6AAAF04}"/>
          </ac:grpSpMkLst>
        </pc:grpChg>
        <pc:grpChg chg="add mod">
          <ac:chgData name="Berta Barta Hollo" userId="74f382fa-036b-4e37-ab4e-5cba0f128498" providerId="ADAL" clId="{E07DEB8E-CB2B-407D-A1E8-94DDD397543D}" dt="2026-09-24T08:11:23.450" v="1742" actId="1076"/>
          <ac:grpSpMkLst>
            <pc:docMk/>
            <pc:sldMk cId="3601836515" sldId="284"/>
            <ac:grpSpMk id="30" creationId="{73164791-84EC-78DD-64C4-8B1BD0944CD1}"/>
          </ac:grpSpMkLst>
        </pc:grpChg>
        <pc:grpChg chg="add mod">
          <ac:chgData name="Berta Barta Hollo" userId="74f382fa-036b-4e37-ab4e-5cba0f128498" providerId="ADAL" clId="{E07DEB8E-CB2B-407D-A1E8-94DDD397543D}" dt="2026-09-24T08:11:35.346" v="1746" actId="1076"/>
          <ac:grpSpMkLst>
            <pc:docMk/>
            <pc:sldMk cId="3601836515" sldId="284"/>
            <ac:grpSpMk id="33" creationId="{1CC172E1-8E00-CB56-7AE3-EC7CD15F55D9}"/>
          </ac:grpSpMkLst>
        </pc:grpChg>
        <pc:picChg chg="add mod modCrop">
          <ac:chgData name="Berta Barta Hollo" userId="74f382fa-036b-4e37-ab4e-5cba0f128498" providerId="ADAL" clId="{E07DEB8E-CB2B-407D-A1E8-94DDD397543D}" dt="2026-09-24T08:07:32.140" v="1655" actId="14100"/>
          <ac:picMkLst>
            <pc:docMk/>
            <pc:sldMk cId="3601836515" sldId="284"/>
            <ac:picMk id="10" creationId="{34378671-7E53-8062-1F0C-57BF2C79B488}"/>
          </ac:picMkLst>
        </pc:picChg>
        <pc:picChg chg="add mod modCrop">
          <ac:chgData name="Berta Barta Hollo" userId="74f382fa-036b-4e37-ab4e-5cba0f128498" providerId="ADAL" clId="{E07DEB8E-CB2B-407D-A1E8-94DDD397543D}" dt="2026-09-24T08:08:24.040" v="1674" actId="1038"/>
          <ac:picMkLst>
            <pc:docMk/>
            <pc:sldMk cId="3601836515" sldId="284"/>
            <ac:picMk id="14" creationId="{94E7C87C-2698-8D50-EE58-B1E788952C51}"/>
          </ac:picMkLst>
        </pc:picChg>
        <pc:cxnChg chg="add mod">
          <ac:chgData name="Berta Barta Hollo" userId="74f382fa-036b-4e37-ab4e-5cba0f128498" providerId="ADAL" clId="{E07DEB8E-CB2B-407D-A1E8-94DDD397543D}" dt="2026-09-24T08:10:56.554" v="1733" actId="164"/>
          <ac:cxnSpMkLst>
            <pc:docMk/>
            <pc:sldMk cId="3601836515" sldId="284"/>
            <ac:cxnSpMk id="16" creationId="{1A118E22-978A-1DCA-0D3D-70B6B72E72DA}"/>
          </ac:cxnSpMkLst>
        </pc:cxnChg>
        <pc:cxnChg chg="add mod">
          <ac:chgData name="Berta Barta Hollo" userId="74f382fa-036b-4e37-ab4e-5cba0f128498" providerId="ADAL" clId="{E07DEB8E-CB2B-407D-A1E8-94DDD397543D}" dt="2026-09-24T08:10:56.554" v="1733" actId="164"/>
          <ac:cxnSpMkLst>
            <pc:docMk/>
            <pc:sldMk cId="3601836515" sldId="284"/>
            <ac:cxnSpMk id="22" creationId="{522D80F6-E08F-FB03-A667-1E0D05ED47B0}"/>
          </ac:cxnSpMkLst>
        </pc:cxnChg>
        <pc:cxnChg chg="mod">
          <ac:chgData name="Berta Barta Hollo" userId="74f382fa-036b-4e37-ab4e-5cba0f128498" providerId="ADAL" clId="{E07DEB8E-CB2B-407D-A1E8-94DDD397543D}" dt="2026-09-24T08:11:01.473" v="1734"/>
          <ac:cxnSpMkLst>
            <pc:docMk/>
            <pc:sldMk cId="3601836515" sldId="284"/>
            <ac:cxnSpMk id="25" creationId="{C5D7D2A7-4C18-857F-BE13-E7911AB4955E}"/>
          </ac:cxnSpMkLst>
        </pc:cxnChg>
        <pc:cxnChg chg="mod">
          <ac:chgData name="Berta Barta Hollo" userId="74f382fa-036b-4e37-ab4e-5cba0f128498" providerId="ADAL" clId="{E07DEB8E-CB2B-407D-A1E8-94DDD397543D}" dt="2026-09-24T08:11:01.473" v="1734"/>
          <ac:cxnSpMkLst>
            <pc:docMk/>
            <pc:sldMk cId="3601836515" sldId="284"/>
            <ac:cxnSpMk id="26" creationId="{14FF1C93-CD82-5679-FC20-B9CB348643FC}"/>
          </ac:cxnSpMkLst>
        </pc:cxnChg>
        <pc:cxnChg chg="mod">
          <ac:chgData name="Berta Barta Hollo" userId="74f382fa-036b-4e37-ab4e-5cba0f128498" providerId="ADAL" clId="{E07DEB8E-CB2B-407D-A1E8-94DDD397543D}" dt="2026-09-24T08:11:08.193" v="1736"/>
          <ac:cxnSpMkLst>
            <pc:docMk/>
            <pc:sldMk cId="3601836515" sldId="284"/>
            <ac:cxnSpMk id="28" creationId="{3E6E8377-8432-52F9-8887-120B51438F07}"/>
          </ac:cxnSpMkLst>
        </pc:cxnChg>
        <pc:cxnChg chg="mod">
          <ac:chgData name="Berta Barta Hollo" userId="74f382fa-036b-4e37-ab4e-5cba0f128498" providerId="ADAL" clId="{E07DEB8E-CB2B-407D-A1E8-94DDD397543D}" dt="2026-09-24T08:11:08.193" v="1736"/>
          <ac:cxnSpMkLst>
            <pc:docMk/>
            <pc:sldMk cId="3601836515" sldId="284"/>
            <ac:cxnSpMk id="29" creationId="{73C78D5A-058E-B0F9-8D4A-683C769001D7}"/>
          </ac:cxnSpMkLst>
        </pc:cxnChg>
        <pc:cxnChg chg="mod">
          <ac:chgData name="Berta Barta Hollo" userId="74f382fa-036b-4e37-ab4e-5cba0f128498" providerId="ADAL" clId="{E07DEB8E-CB2B-407D-A1E8-94DDD397543D}" dt="2026-09-24T08:11:21.459" v="1741"/>
          <ac:cxnSpMkLst>
            <pc:docMk/>
            <pc:sldMk cId="3601836515" sldId="284"/>
            <ac:cxnSpMk id="31" creationId="{C2E6D8A0-6AA6-B0C1-EAD9-9236969F4C64}"/>
          </ac:cxnSpMkLst>
        </pc:cxnChg>
        <pc:cxnChg chg="mod">
          <ac:chgData name="Berta Barta Hollo" userId="74f382fa-036b-4e37-ab4e-5cba0f128498" providerId="ADAL" clId="{E07DEB8E-CB2B-407D-A1E8-94DDD397543D}" dt="2026-09-24T08:11:21.459" v="1741"/>
          <ac:cxnSpMkLst>
            <pc:docMk/>
            <pc:sldMk cId="3601836515" sldId="284"/>
            <ac:cxnSpMk id="32" creationId="{BF6FBEF0-01AC-5CD6-2C4D-8AC87A41F1C5}"/>
          </ac:cxnSpMkLst>
        </pc:cxnChg>
        <pc:cxnChg chg="mod">
          <ac:chgData name="Berta Barta Hollo" userId="74f382fa-036b-4e37-ab4e-5cba0f128498" providerId="ADAL" clId="{E07DEB8E-CB2B-407D-A1E8-94DDD397543D}" dt="2026-09-24T08:11:27.508" v="1743"/>
          <ac:cxnSpMkLst>
            <pc:docMk/>
            <pc:sldMk cId="3601836515" sldId="284"/>
            <ac:cxnSpMk id="34" creationId="{49DA55A9-D69D-2F84-95E3-0048C9C399C3}"/>
          </ac:cxnSpMkLst>
        </pc:cxnChg>
        <pc:cxnChg chg="mod">
          <ac:chgData name="Berta Barta Hollo" userId="74f382fa-036b-4e37-ab4e-5cba0f128498" providerId="ADAL" clId="{E07DEB8E-CB2B-407D-A1E8-94DDD397543D}" dt="2026-09-24T08:11:27.508" v="1743"/>
          <ac:cxnSpMkLst>
            <pc:docMk/>
            <pc:sldMk cId="3601836515" sldId="284"/>
            <ac:cxnSpMk id="35" creationId="{6E4A31D7-6093-1DE0-408E-5B546781CC8B}"/>
          </ac:cxnSpMkLst>
        </pc:cxnChg>
      </pc:sldChg>
    </pc:docChg>
  </pc:docChgLst>
  <pc:docChgLst>
    <pc:chgData name="Berta Barta Hollo" userId="74f382fa-036b-4e37-ab4e-5cba0f128498" providerId="ADAL" clId="{7E211A0D-D51F-4DE8-A19D-D75AD1B72D3E}"/>
    <pc:docChg chg="undo custSel addSld delSld modSld">
      <pc:chgData name="Berta Barta Hollo" userId="74f382fa-036b-4e37-ab4e-5cba0f128498" providerId="ADAL" clId="{7E211A0D-D51F-4DE8-A19D-D75AD1B72D3E}" dt="2026-09-22T17:43:21.186" v="2560" actId="1076"/>
      <pc:docMkLst>
        <pc:docMk/>
      </pc:docMkLst>
      <pc:sldChg chg="modSp">
        <pc:chgData name="Berta Barta Hollo" userId="74f382fa-036b-4e37-ab4e-5cba0f128498" providerId="ADAL" clId="{7E211A0D-D51F-4DE8-A19D-D75AD1B72D3E}" dt="2026-09-19T16:30:57.141" v="1"/>
        <pc:sldMkLst>
          <pc:docMk/>
          <pc:sldMk cId="2523761499" sldId="257"/>
        </pc:sldMkLst>
        <pc:spChg chg="mod">
          <ac:chgData name="Berta Barta Hollo" userId="74f382fa-036b-4e37-ab4e-5cba0f128498" providerId="ADAL" clId="{7E211A0D-D51F-4DE8-A19D-D75AD1B72D3E}" dt="2026-09-19T16:30:57.141" v="1"/>
          <ac:spMkLst>
            <pc:docMk/>
            <pc:sldMk cId="2523761499" sldId="257"/>
            <ac:spMk id="2" creationId="{59A641F2-6119-0DD4-4C95-A551733E6CC2}"/>
          </ac:spMkLst>
        </pc:spChg>
        <pc:spChg chg="mod">
          <ac:chgData name="Berta Barta Hollo" userId="74f382fa-036b-4e37-ab4e-5cba0f128498" providerId="ADAL" clId="{7E211A0D-D51F-4DE8-A19D-D75AD1B72D3E}" dt="2026-09-19T16:30:57.141" v="1"/>
          <ac:spMkLst>
            <pc:docMk/>
            <pc:sldMk cId="2523761499" sldId="257"/>
            <ac:spMk id="3" creationId="{7FD05DDE-8A1A-132E-569C-16AAC5E66A10}"/>
          </ac:spMkLst>
        </pc:spChg>
      </pc:sldChg>
      <pc:sldChg chg="modSp mod">
        <pc:chgData name="Berta Barta Hollo" userId="74f382fa-036b-4e37-ab4e-5cba0f128498" providerId="ADAL" clId="{7E211A0D-D51F-4DE8-A19D-D75AD1B72D3E}" dt="2026-09-20T15:19:03.966" v="1322" actId="732"/>
        <pc:sldMkLst>
          <pc:docMk/>
          <pc:sldMk cId="2280782588" sldId="258"/>
        </pc:sldMkLst>
        <pc:spChg chg="mod">
          <ac:chgData name="Berta Barta Hollo" userId="74f382fa-036b-4e37-ab4e-5cba0f128498" providerId="ADAL" clId="{7E211A0D-D51F-4DE8-A19D-D75AD1B72D3E}" dt="2026-09-19T16:33:45.122" v="3"/>
          <ac:spMkLst>
            <pc:docMk/>
            <pc:sldMk cId="2280782588" sldId="258"/>
            <ac:spMk id="2" creationId="{B0CEAE25-B137-9BE1-7C13-B7D3EFCC675E}"/>
          </ac:spMkLst>
        </pc:spChg>
        <pc:spChg chg="mod">
          <ac:chgData name="Berta Barta Hollo" userId="74f382fa-036b-4e37-ab4e-5cba0f128498" providerId="ADAL" clId="{7E211A0D-D51F-4DE8-A19D-D75AD1B72D3E}" dt="2026-09-19T16:38:00.284" v="4"/>
          <ac:spMkLst>
            <pc:docMk/>
            <pc:sldMk cId="2280782588" sldId="258"/>
            <ac:spMk id="3" creationId="{ECC3B327-9E34-055C-A6ED-B1930427700F}"/>
          </ac:spMkLst>
        </pc:spChg>
        <pc:picChg chg="mod modCrop">
          <ac:chgData name="Berta Barta Hollo" userId="74f382fa-036b-4e37-ab4e-5cba0f128498" providerId="ADAL" clId="{7E211A0D-D51F-4DE8-A19D-D75AD1B72D3E}" dt="2026-09-20T15:19:03.966" v="1322" actId="732"/>
          <ac:picMkLst>
            <pc:docMk/>
            <pc:sldMk cId="2280782588" sldId="258"/>
            <ac:picMk id="5" creationId="{DD81D732-A026-20AD-50D4-3A669E93DB86}"/>
          </ac:picMkLst>
        </pc:picChg>
      </pc:sldChg>
      <pc:sldChg chg="modSp mod">
        <pc:chgData name="Berta Barta Hollo" userId="74f382fa-036b-4e37-ab4e-5cba0f128498" providerId="ADAL" clId="{7E211A0D-D51F-4DE8-A19D-D75AD1B72D3E}" dt="2026-09-20T13:36:22.311" v="341" actId="58"/>
        <pc:sldMkLst>
          <pc:docMk/>
          <pc:sldMk cId="3183144178" sldId="259"/>
        </pc:sldMkLst>
        <pc:spChg chg="mod">
          <ac:chgData name="Berta Barta Hollo" userId="74f382fa-036b-4e37-ab4e-5cba0f128498" providerId="ADAL" clId="{7E211A0D-D51F-4DE8-A19D-D75AD1B72D3E}" dt="2026-09-20T13:36:22.311" v="341" actId="58"/>
          <ac:spMkLst>
            <pc:docMk/>
            <pc:sldMk cId="3183144178" sldId="259"/>
            <ac:spMk id="3" creationId="{DC07F2CC-6D47-06DC-9CE7-D5982C38F3BF}"/>
          </ac:spMkLst>
        </pc:spChg>
      </pc:sldChg>
      <pc:sldChg chg="addSp modSp mod">
        <pc:chgData name="Berta Barta Hollo" userId="74f382fa-036b-4e37-ab4e-5cba0f128498" providerId="ADAL" clId="{7E211A0D-D51F-4DE8-A19D-D75AD1B72D3E}" dt="2026-09-20T13:36:15.326" v="340" actId="1076"/>
        <pc:sldMkLst>
          <pc:docMk/>
          <pc:sldMk cId="3645073917" sldId="260"/>
        </pc:sldMkLst>
        <pc:spChg chg="mod">
          <ac:chgData name="Berta Barta Hollo" userId="74f382fa-036b-4e37-ab4e-5cba0f128498" providerId="ADAL" clId="{7E211A0D-D51F-4DE8-A19D-D75AD1B72D3E}" dt="2026-09-20T13:35:44.626" v="334" actId="20577"/>
          <ac:spMkLst>
            <pc:docMk/>
            <pc:sldMk cId="3645073917" sldId="260"/>
            <ac:spMk id="2" creationId="{D2E106E8-6A8D-2719-635E-09F7706B1278}"/>
          </ac:spMkLst>
        </pc:spChg>
        <pc:spChg chg="mod">
          <ac:chgData name="Berta Barta Hollo" userId="74f382fa-036b-4e37-ab4e-5cba0f128498" providerId="ADAL" clId="{7E211A0D-D51F-4DE8-A19D-D75AD1B72D3E}" dt="2026-09-20T13:36:15.326" v="340" actId="1076"/>
          <ac:spMkLst>
            <pc:docMk/>
            <pc:sldMk cId="3645073917" sldId="260"/>
            <ac:spMk id="3" creationId="{55D2F446-3152-CA87-B5B3-D2E7AA99F03C}"/>
          </ac:spMkLst>
        </pc:spChg>
        <pc:picChg chg="add mod">
          <ac:chgData name="Berta Barta Hollo" userId="74f382fa-036b-4e37-ab4e-5cba0f128498" providerId="ADAL" clId="{7E211A0D-D51F-4DE8-A19D-D75AD1B72D3E}" dt="2026-09-20T13:24:18.414" v="11" actId="1076"/>
          <ac:picMkLst>
            <pc:docMk/>
            <pc:sldMk cId="3645073917" sldId="260"/>
            <ac:picMk id="5" creationId="{FDBE9FFF-6121-CA55-1FA2-E9AA52C66593}"/>
          </ac:picMkLst>
        </pc:picChg>
      </pc:sldChg>
      <pc:sldChg chg="addSp delSp modSp mod">
        <pc:chgData name="Berta Barta Hollo" userId="74f382fa-036b-4e37-ab4e-5cba0f128498" providerId="ADAL" clId="{7E211A0D-D51F-4DE8-A19D-D75AD1B72D3E}" dt="2026-09-21T18:19:56.659" v="2456" actId="1076"/>
        <pc:sldMkLst>
          <pc:docMk/>
          <pc:sldMk cId="1107017041" sldId="261"/>
        </pc:sldMkLst>
        <pc:spChg chg="mod">
          <ac:chgData name="Berta Barta Hollo" userId="74f382fa-036b-4e37-ab4e-5cba0f128498" providerId="ADAL" clId="{7E211A0D-D51F-4DE8-A19D-D75AD1B72D3E}" dt="2026-09-20T13:43:40.638" v="473" actId="179"/>
          <ac:spMkLst>
            <pc:docMk/>
            <pc:sldMk cId="1107017041" sldId="261"/>
            <ac:spMk id="3" creationId="{017F86AF-36AA-28F7-2EE3-3D264D6AFA24}"/>
          </ac:spMkLst>
        </pc:spChg>
        <pc:cxnChg chg="add mod">
          <ac:chgData name="Berta Barta Hollo" userId="74f382fa-036b-4e37-ab4e-5cba0f128498" providerId="ADAL" clId="{7E211A0D-D51F-4DE8-A19D-D75AD1B72D3E}" dt="2026-09-20T13:37:03.520" v="377" actId="1582"/>
          <ac:cxnSpMkLst>
            <pc:docMk/>
            <pc:sldMk cId="1107017041" sldId="261"/>
            <ac:cxnSpMk id="5" creationId="{66766D2A-CD5D-E7A8-122D-F2BCEAE80C8C}"/>
          </ac:cxnSpMkLst>
        </pc:cxnChg>
        <pc:cxnChg chg="add mod">
          <ac:chgData name="Berta Barta Hollo" userId="74f382fa-036b-4e37-ab4e-5cba0f128498" providerId="ADAL" clId="{7E211A0D-D51F-4DE8-A19D-D75AD1B72D3E}" dt="2026-09-20T13:37:20.435" v="379" actId="1582"/>
          <ac:cxnSpMkLst>
            <pc:docMk/>
            <pc:sldMk cId="1107017041" sldId="261"/>
            <ac:cxnSpMk id="7" creationId="{4A214C7C-661C-6C36-4E7A-96A22E46C031}"/>
          </ac:cxnSpMkLst>
        </pc:cxnChg>
      </pc:sldChg>
      <pc:sldChg chg="addSp modSp new mod">
        <pc:chgData name="Berta Barta Hollo" userId="74f382fa-036b-4e37-ab4e-5cba0f128498" providerId="ADAL" clId="{7E211A0D-D51F-4DE8-A19D-D75AD1B72D3E}" dt="2026-09-20T13:54:39.564" v="716" actId="113"/>
        <pc:sldMkLst>
          <pc:docMk/>
          <pc:sldMk cId="3313895156" sldId="262"/>
        </pc:sldMkLst>
        <pc:spChg chg="mod">
          <ac:chgData name="Berta Barta Hollo" userId="74f382fa-036b-4e37-ab4e-5cba0f128498" providerId="ADAL" clId="{7E211A0D-D51F-4DE8-A19D-D75AD1B72D3E}" dt="2026-09-20T13:42:26.053" v="443" actId="5793"/>
          <ac:spMkLst>
            <pc:docMk/>
            <pc:sldMk cId="3313895156" sldId="262"/>
            <ac:spMk id="2" creationId="{08BA4065-6D40-7588-87FA-B1299F7B3C49}"/>
          </ac:spMkLst>
        </pc:spChg>
        <pc:spChg chg="mod">
          <ac:chgData name="Berta Barta Hollo" userId="74f382fa-036b-4e37-ab4e-5cba0f128498" providerId="ADAL" clId="{7E211A0D-D51F-4DE8-A19D-D75AD1B72D3E}" dt="2026-09-20T13:54:39.564" v="716" actId="113"/>
          <ac:spMkLst>
            <pc:docMk/>
            <pc:sldMk cId="3313895156" sldId="262"/>
            <ac:spMk id="3" creationId="{B123ED5D-B086-AE7D-BEC0-1C1BEB4B123D}"/>
          </ac:spMkLst>
        </pc:spChg>
        <pc:spChg chg="add mod">
          <ac:chgData name="Berta Barta Hollo" userId="74f382fa-036b-4e37-ab4e-5cba0f128498" providerId="ADAL" clId="{7E211A0D-D51F-4DE8-A19D-D75AD1B72D3E}" dt="2026-09-20T13:47:19.500" v="632" actId="14100"/>
          <ac:spMkLst>
            <pc:docMk/>
            <pc:sldMk cId="3313895156" sldId="262"/>
            <ac:spMk id="4" creationId="{B8DEA95D-216C-7D2B-BAD1-42313E3B4F11}"/>
          </ac:spMkLst>
        </pc:spChg>
        <pc:spChg chg="add mod">
          <ac:chgData name="Berta Barta Hollo" userId="74f382fa-036b-4e37-ab4e-5cba0f128498" providerId="ADAL" clId="{7E211A0D-D51F-4DE8-A19D-D75AD1B72D3E}" dt="2026-09-20T13:48:14.258" v="668" actId="1035"/>
          <ac:spMkLst>
            <pc:docMk/>
            <pc:sldMk cId="3313895156" sldId="262"/>
            <ac:spMk id="9" creationId="{4EA4CED7-DB17-689E-2C00-B9D58507CDF0}"/>
          </ac:spMkLst>
        </pc:spChg>
        <pc:cxnChg chg="add mod">
          <ac:chgData name="Berta Barta Hollo" userId="74f382fa-036b-4e37-ab4e-5cba0f128498" providerId="ADAL" clId="{7E211A0D-D51F-4DE8-A19D-D75AD1B72D3E}" dt="2026-09-20T13:47:38.162" v="634" actId="1582"/>
          <ac:cxnSpMkLst>
            <pc:docMk/>
            <pc:sldMk cId="3313895156" sldId="262"/>
            <ac:cxnSpMk id="6" creationId="{33D7F1F5-8230-8B6A-EBC6-3A9C96238AC5}"/>
          </ac:cxnSpMkLst>
        </pc:cxnChg>
        <pc:cxnChg chg="add mod">
          <ac:chgData name="Berta Barta Hollo" userId="74f382fa-036b-4e37-ab4e-5cba0f128498" providerId="ADAL" clId="{7E211A0D-D51F-4DE8-A19D-D75AD1B72D3E}" dt="2026-09-20T13:47:49.608" v="636" actId="1582"/>
          <ac:cxnSpMkLst>
            <pc:docMk/>
            <pc:sldMk cId="3313895156" sldId="262"/>
            <ac:cxnSpMk id="8" creationId="{3E7F8C86-339E-DCCC-1D18-D445CE8FA497}"/>
          </ac:cxnSpMkLst>
        </pc:cxnChg>
        <pc:cxnChg chg="add mod">
          <ac:chgData name="Berta Barta Hollo" userId="74f382fa-036b-4e37-ab4e-5cba0f128498" providerId="ADAL" clId="{7E211A0D-D51F-4DE8-A19D-D75AD1B72D3E}" dt="2026-09-20T13:48:33.618" v="670" actId="1582"/>
          <ac:cxnSpMkLst>
            <pc:docMk/>
            <pc:sldMk cId="3313895156" sldId="262"/>
            <ac:cxnSpMk id="11" creationId="{1177A374-1AE5-6724-E729-4E34F5A4F740}"/>
          </ac:cxnSpMkLst>
        </pc:cxnChg>
      </pc:sldChg>
      <pc:sldChg chg="addSp delSp modSp new add del mod modClrScheme chgLayout">
        <pc:chgData name="Berta Barta Hollo" userId="74f382fa-036b-4e37-ab4e-5cba0f128498" providerId="ADAL" clId="{7E211A0D-D51F-4DE8-A19D-D75AD1B72D3E}" dt="2026-09-21T18:21:37.295" v="2474" actId="1076"/>
        <pc:sldMkLst>
          <pc:docMk/>
          <pc:sldMk cId="967551314" sldId="264"/>
        </pc:sldMkLst>
        <pc:spChg chg="add mod">
          <ac:chgData name="Berta Barta Hollo" userId="74f382fa-036b-4e37-ab4e-5cba0f128498" providerId="ADAL" clId="{7E211A0D-D51F-4DE8-A19D-D75AD1B72D3E}" dt="2026-09-21T18:20:58.862" v="2465" actId="1076"/>
          <ac:spMkLst>
            <pc:docMk/>
            <pc:sldMk cId="967551314" sldId="264"/>
            <ac:spMk id="3" creationId="{586102DA-3F90-965E-C048-07EB0301D8CC}"/>
          </ac:spMkLst>
        </pc:spChg>
        <pc:spChg chg="add mod">
          <ac:chgData name="Berta Barta Hollo" userId="74f382fa-036b-4e37-ab4e-5cba0f128498" providerId="ADAL" clId="{7E211A0D-D51F-4DE8-A19D-D75AD1B72D3E}" dt="2026-09-21T18:21:21.189" v="2471" actId="1076"/>
          <ac:spMkLst>
            <pc:docMk/>
            <pc:sldMk cId="967551314" sldId="264"/>
            <ac:spMk id="5" creationId="{CF10E3A3-FBF8-85A3-D6CD-6119BCACDCA8}"/>
          </ac:spMkLst>
        </pc:spChg>
        <pc:spChg chg="add mod ord">
          <ac:chgData name="Berta Barta Hollo" userId="74f382fa-036b-4e37-ab4e-5cba0f128498" providerId="ADAL" clId="{7E211A0D-D51F-4DE8-A19D-D75AD1B72D3E}" dt="2026-09-20T15:07:08.006" v="1228" actId="20577"/>
          <ac:spMkLst>
            <pc:docMk/>
            <pc:sldMk cId="967551314" sldId="264"/>
            <ac:spMk id="12" creationId="{9024E4B0-27CD-7EC6-7AF0-FDA60A6F3BDA}"/>
          </ac:spMkLst>
        </pc:spChg>
        <pc:spChg chg="add mod ord">
          <ac:chgData name="Berta Barta Hollo" userId="74f382fa-036b-4e37-ab4e-5cba0f128498" providerId="ADAL" clId="{7E211A0D-D51F-4DE8-A19D-D75AD1B72D3E}" dt="2026-09-20T15:02:38.502" v="1154" actId="948"/>
          <ac:spMkLst>
            <pc:docMk/>
            <pc:sldMk cId="967551314" sldId="264"/>
            <ac:spMk id="13" creationId="{126AD3C0-11EC-C226-F780-4D328DB42C99}"/>
          </ac:spMkLst>
        </pc:spChg>
        <pc:spChg chg="add mod ord">
          <ac:chgData name="Berta Barta Hollo" userId="74f382fa-036b-4e37-ab4e-5cba0f128498" providerId="ADAL" clId="{7E211A0D-D51F-4DE8-A19D-D75AD1B72D3E}" dt="2026-09-20T15:04:31.687" v="1177" actId="58"/>
          <ac:spMkLst>
            <pc:docMk/>
            <pc:sldMk cId="967551314" sldId="264"/>
            <ac:spMk id="14" creationId="{6952F214-3C89-238F-F6A0-0AB39597D6F1}"/>
          </ac:spMkLst>
        </pc:spChg>
        <pc:spChg chg="add mod">
          <ac:chgData name="Berta Barta Hollo" userId="74f382fa-036b-4e37-ab4e-5cba0f128498" providerId="ADAL" clId="{7E211A0D-D51F-4DE8-A19D-D75AD1B72D3E}" dt="2026-09-20T15:00:15.294" v="1127" actId="14100"/>
          <ac:spMkLst>
            <pc:docMk/>
            <pc:sldMk cId="967551314" sldId="264"/>
            <ac:spMk id="15" creationId="{5F64D39C-419D-198E-DE46-36A07476E897}"/>
          </ac:spMkLst>
        </pc:spChg>
        <pc:spChg chg="add mod">
          <ac:chgData name="Berta Barta Hollo" userId="74f382fa-036b-4e37-ab4e-5cba0f128498" providerId="ADAL" clId="{7E211A0D-D51F-4DE8-A19D-D75AD1B72D3E}" dt="2026-09-20T15:01:09.883" v="1144" actId="255"/>
          <ac:spMkLst>
            <pc:docMk/>
            <pc:sldMk cId="967551314" sldId="264"/>
            <ac:spMk id="16" creationId="{8301AC4A-EFA1-2F39-3560-43FA6BC8D1E2}"/>
          </ac:spMkLst>
        </pc:spChg>
        <pc:spChg chg="add mod">
          <ac:chgData name="Berta Barta Hollo" userId="74f382fa-036b-4e37-ab4e-5cba0f128498" providerId="ADAL" clId="{7E211A0D-D51F-4DE8-A19D-D75AD1B72D3E}" dt="2026-09-20T15:04:24.910" v="1174" actId="1076"/>
          <ac:spMkLst>
            <pc:docMk/>
            <pc:sldMk cId="967551314" sldId="264"/>
            <ac:spMk id="18" creationId="{A31BD3A7-B8D3-AD05-319B-FCCE864CDE30}"/>
          </ac:spMkLst>
        </pc:spChg>
        <pc:spChg chg="add mod">
          <ac:chgData name="Berta Barta Hollo" userId="74f382fa-036b-4e37-ab4e-5cba0f128498" providerId="ADAL" clId="{7E211A0D-D51F-4DE8-A19D-D75AD1B72D3E}" dt="2026-09-20T15:04:36.160" v="1178" actId="1076"/>
          <ac:spMkLst>
            <pc:docMk/>
            <pc:sldMk cId="967551314" sldId="264"/>
            <ac:spMk id="20" creationId="{E7870E34-FBB5-8B2B-CAD4-890E5943099D}"/>
          </ac:spMkLst>
        </pc:spChg>
        <pc:spChg chg="add mod">
          <ac:chgData name="Berta Barta Hollo" userId="74f382fa-036b-4e37-ab4e-5cba0f128498" providerId="ADAL" clId="{7E211A0D-D51F-4DE8-A19D-D75AD1B72D3E}" dt="2026-09-21T18:21:37.295" v="2474" actId="1076"/>
          <ac:spMkLst>
            <pc:docMk/>
            <pc:sldMk cId="967551314" sldId="264"/>
            <ac:spMk id="22" creationId="{B49427DD-E563-B7D3-B2DA-FBD67400B785}"/>
          </ac:spMkLst>
        </pc:spChg>
        <pc:spChg chg="add mod">
          <ac:chgData name="Berta Barta Hollo" userId="74f382fa-036b-4e37-ab4e-5cba0f128498" providerId="ADAL" clId="{7E211A0D-D51F-4DE8-A19D-D75AD1B72D3E}" dt="2026-09-20T15:05:42.154" v="1196" actId="1076"/>
          <ac:spMkLst>
            <pc:docMk/>
            <pc:sldMk cId="967551314" sldId="264"/>
            <ac:spMk id="28" creationId="{4F58D0A7-DF79-6241-3F59-8ACC2A25D12C}"/>
          </ac:spMkLst>
        </pc:spChg>
        <pc:spChg chg="add mod">
          <ac:chgData name="Berta Barta Hollo" userId="74f382fa-036b-4e37-ab4e-5cba0f128498" providerId="ADAL" clId="{7E211A0D-D51F-4DE8-A19D-D75AD1B72D3E}" dt="2026-09-21T18:21:26.825" v="2472" actId="1076"/>
          <ac:spMkLst>
            <pc:docMk/>
            <pc:sldMk cId="967551314" sldId="264"/>
            <ac:spMk id="30" creationId="{24D90532-F959-D690-8EA0-026ACAB3A08B}"/>
          </ac:spMkLst>
        </pc:spChg>
        <pc:spChg chg="add mod">
          <ac:chgData name="Berta Barta Hollo" userId="74f382fa-036b-4e37-ab4e-5cba0f128498" providerId="ADAL" clId="{7E211A0D-D51F-4DE8-A19D-D75AD1B72D3E}" dt="2026-09-20T15:06:08.300" v="1200" actId="1076"/>
          <ac:spMkLst>
            <pc:docMk/>
            <pc:sldMk cId="967551314" sldId="264"/>
            <ac:spMk id="32" creationId="{E84E6AA9-2BBF-3240-8D88-3DAFE6282C98}"/>
          </ac:spMkLst>
        </pc:spChg>
        <pc:spChg chg="add mod">
          <ac:chgData name="Berta Barta Hollo" userId="74f382fa-036b-4e37-ab4e-5cba0f128498" providerId="ADAL" clId="{7E211A0D-D51F-4DE8-A19D-D75AD1B72D3E}" dt="2026-09-20T15:06:14.065" v="1202" actId="1076"/>
          <ac:spMkLst>
            <pc:docMk/>
            <pc:sldMk cId="967551314" sldId="264"/>
            <ac:spMk id="34" creationId="{AD0D3674-A488-229A-49BC-A0C5D2419CA6}"/>
          </ac:spMkLst>
        </pc:spChg>
        <pc:spChg chg="add mod">
          <ac:chgData name="Berta Barta Hollo" userId="74f382fa-036b-4e37-ab4e-5cba0f128498" providerId="ADAL" clId="{7E211A0D-D51F-4DE8-A19D-D75AD1B72D3E}" dt="2026-09-21T18:21:29.498" v="2473" actId="1076"/>
          <ac:spMkLst>
            <pc:docMk/>
            <pc:sldMk cId="967551314" sldId="264"/>
            <ac:spMk id="36" creationId="{B3D28840-EBE3-BC1E-A58E-D587328C5D99}"/>
          </ac:spMkLst>
        </pc:spChg>
      </pc:sldChg>
      <pc:sldChg chg="addSp delSp modSp new mod modClrScheme chgLayout">
        <pc:chgData name="Berta Barta Hollo" userId="74f382fa-036b-4e37-ab4e-5cba0f128498" providerId="ADAL" clId="{7E211A0D-D51F-4DE8-A19D-D75AD1B72D3E}" dt="2026-09-21T16:19:49.849" v="2036" actId="20577"/>
        <pc:sldMkLst>
          <pc:docMk/>
          <pc:sldMk cId="2564886852" sldId="265"/>
        </pc:sldMkLst>
        <pc:spChg chg="add mod">
          <ac:chgData name="Berta Barta Hollo" userId="74f382fa-036b-4e37-ab4e-5cba0f128498" providerId="ADAL" clId="{7E211A0D-D51F-4DE8-A19D-D75AD1B72D3E}" dt="2026-09-21T16:13:32.492" v="1566" actId="255"/>
          <ac:spMkLst>
            <pc:docMk/>
            <pc:sldMk cId="2564886852" sldId="265"/>
            <ac:spMk id="2" creationId="{CABB5EE4-CD6F-D8C4-DB12-5FA45B517D7F}"/>
          </ac:spMkLst>
        </pc:spChg>
        <pc:spChg chg="add mod">
          <ac:chgData name="Berta Barta Hollo" userId="74f382fa-036b-4e37-ab4e-5cba0f128498" providerId="ADAL" clId="{7E211A0D-D51F-4DE8-A19D-D75AD1B72D3E}" dt="2026-09-21T16:12:44.415" v="1563" actId="1076"/>
          <ac:spMkLst>
            <pc:docMk/>
            <pc:sldMk cId="2564886852" sldId="265"/>
            <ac:spMk id="3" creationId="{6441DF39-CBF0-E51D-C72E-B68597D29EFC}"/>
          </ac:spMkLst>
        </pc:spChg>
        <pc:spChg chg="add mod ord">
          <ac:chgData name="Berta Barta Hollo" userId="74f382fa-036b-4e37-ab4e-5cba0f128498" providerId="ADAL" clId="{7E211A0D-D51F-4DE8-A19D-D75AD1B72D3E}" dt="2026-09-20T15:09:52.221" v="1248" actId="20577"/>
          <ac:spMkLst>
            <pc:docMk/>
            <pc:sldMk cId="2564886852" sldId="265"/>
            <ac:spMk id="5" creationId="{EEA715B6-84AB-1742-0728-0876E80E97E1}"/>
          </ac:spMkLst>
        </pc:spChg>
        <pc:spChg chg="add mod ord">
          <ac:chgData name="Berta Barta Hollo" userId="74f382fa-036b-4e37-ab4e-5cba0f128498" providerId="ADAL" clId="{7E211A0D-D51F-4DE8-A19D-D75AD1B72D3E}" dt="2026-09-21T16:19:49.849" v="2036" actId="20577"/>
          <ac:spMkLst>
            <pc:docMk/>
            <pc:sldMk cId="2564886852" sldId="265"/>
            <ac:spMk id="6" creationId="{00353BFC-A0D7-873C-E8CF-C28B632A181B}"/>
          </ac:spMkLst>
        </pc:spChg>
        <pc:spChg chg="add mod">
          <ac:chgData name="Berta Barta Hollo" userId="74f382fa-036b-4e37-ab4e-5cba0f128498" providerId="ADAL" clId="{7E211A0D-D51F-4DE8-A19D-D75AD1B72D3E}" dt="2026-09-21T16:18:57.125" v="2006" actId="1076"/>
          <ac:spMkLst>
            <pc:docMk/>
            <pc:sldMk cId="2564886852" sldId="265"/>
            <ac:spMk id="7" creationId="{91CDE558-283F-13AE-F33D-2AE80A5D6970}"/>
          </ac:spMkLst>
        </pc:spChg>
        <pc:spChg chg="add mod">
          <ac:chgData name="Berta Barta Hollo" userId="74f382fa-036b-4e37-ab4e-5cba0f128498" providerId="ADAL" clId="{7E211A0D-D51F-4DE8-A19D-D75AD1B72D3E}" dt="2026-09-21T16:13:32.492" v="1566" actId="255"/>
          <ac:spMkLst>
            <pc:docMk/>
            <pc:sldMk cId="2564886852" sldId="265"/>
            <ac:spMk id="9" creationId="{0B0F4EE5-C8FD-9EA9-D601-4C6E98FEFFAA}"/>
          </ac:spMkLst>
        </pc:spChg>
        <pc:spChg chg="add mod">
          <ac:chgData name="Berta Barta Hollo" userId="74f382fa-036b-4e37-ab4e-5cba0f128498" providerId="ADAL" clId="{7E211A0D-D51F-4DE8-A19D-D75AD1B72D3E}" dt="2026-09-21T16:16:06.574" v="1738" actId="1076"/>
          <ac:spMkLst>
            <pc:docMk/>
            <pc:sldMk cId="2564886852" sldId="265"/>
            <ac:spMk id="11" creationId="{EFB1BA4B-C6DC-ACC1-F97D-4CECC15C6CC5}"/>
          </ac:spMkLst>
        </pc:spChg>
        <pc:spChg chg="add mod">
          <ac:chgData name="Berta Barta Hollo" userId="74f382fa-036b-4e37-ab4e-5cba0f128498" providerId="ADAL" clId="{7E211A0D-D51F-4DE8-A19D-D75AD1B72D3E}" dt="2026-09-21T16:13:32.492" v="1566" actId="255"/>
          <ac:spMkLst>
            <pc:docMk/>
            <pc:sldMk cId="2564886852" sldId="265"/>
            <ac:spMk id="13" creationId="{E8D5D196-BDB1-1E42-C008-0871B28CC37F}"/>
          </ac:spMkLst>
        </pc:spChg>
        <pc:spChg chg="add mod">
          <ac:chgData name="Berta Barta Hollo" userId="74f382fa-036b-4e37-ab4e-5cba0f128498" providerId="ADAL" clId="{7E211A0D-D51F-4DE8-A19D-D75AD1B72D3E}" dt="2026-09-21T16:17:12.773" v="1920" actId="1036"/>
          <ac:spMkLst>
            <pc:docMk/>
            <pc:sldMk cId="2564886852" sldId="265"/>
            <ac:spMk id="15" creationId="{AAAF4A79-5B32-368A-E928-8A4F37329046}"/>
          </ac:spMkLst>
        </pc:spChg>
        <pc:spChg chg="add mod">
          <ac:chgData name="Berta Barta Hollo" userId="74f382fa-036b-4e37-ab4e-5cba0f128498" providerId="ADAL" clId="{7E211A0D-D51F-4DE8-A19D-D75AD1B72D3E}" dt="2026-09-21T16:13:32.492" v="1566" actId="255"/>
          <ac:spMkLst>
            <pc:docMk/>
            <pc:sldMk cId="2564886852" sldId="265"/>
            <ac:spMk id="16" creationId="{881D8673-3957-107D-0CE7-B1F0AB31BC8F}"/>
          </ac:spMkLst>
        </pc:spChg>
        <pc:spChg chg="add mod">
          <ac:chgData name="Berta Barta Hollo" userId="74f382fa-036b-4e37-ab4e-5cba0f128498" providerId="ADAL" clId="{7E211A0D-D51F-4DE8-A19D-D75AD1B72D3E}" dt="2026-09-21T16:18:24.272" v="1990" actId="1036"/>
          <ac:spMkLst>
            <pc:docMk/>
            <pc:sldMk cId="2564886852" sldId="265"/>
            <ac:spMk id="18" creationId="{8BDB1F2C-49A0-C539-309C-D1D664801C54}"/>
          </ac:spMkLst>
        </pc:spChg>
        <pc:spChg chg="add mod">
          <ac:chgData name="Berta Barta Hollo" userId="74f382fa-036b-4e37-ab4e-5cba0f128498" providerId="ADAL" clId="{7E211A0D-D51F-4DE8-A19D-D75AD1B72D3E}" dt="2026-09-21T16:13:32.492" v="1566" actId="255"/>
          <ac:spMkLst>
            <pc:docMk/>
            <pc:sldMk cId="2564886852" sldId="265"/>
            <ac:spMk id="20" creationId="{4867B5A1-09BE-A367-0AB8-2CDB6AF45B6E}"/>
          </ac:spMkLst>
        </pc:spChg>
        <pc:spChg chg="add mod">
          <ac:chgData name="Berta Barta Hollo" userId="74f382fa-036b-4e37-ab4e-5cba0f128498" providerId="ADAL" clId="{7E211A0D-D51F-4DE8-A19D-D75AD1B72D3E}" dt="2026-09-21T16:15:05.443" v="1653" actId="20577"/>
          <ac:spMkLst>
            <pc:docMk/>
            <pc:sldMk cId="2564886852" sldId="265"/>
            <ac:spMk id="22" creationId="{D5101A18-69FD-F398-7BCD-323E8EB6F420}"/>
          </ac:spMkLst>
        </pc:spChg>
        <pc:cxnChg chg="add mod">
          <ac:chgData name="Berta Barta Hollo" userId="74f382fa-036b-4e37-ab4e-5cba0f128498" providerId="ADAL" clId="{7E211A0D-D51F-4DE8-A19D-D75AD1B72D3E}" dt="2026-09-21T16:13:59.387" v="1569" actId="1582"/>
          <ac:cxnSpMkLst>
            <pc:docMk/>
            <pc:sldMk cId="2564886852" sldId="265"/>
            <ac:cxnSpMk id="24" creationId="{051A72A0-88C7-6E16-C2B3-C74ECED7ECBE}"/>
          </ac:cxnSpMkLst>
        </pc:cxnChg>
        <pc:cxnChg chg="add mod">
          <ac:chgData name="Berta Barta Hollo" userId="74f382fa-036b-4e37-ab4e-5cba0f128498" providerId="ADAL" clId="{7E211A0D-D51F-4DE8-A19D-D75AD1B72D3E}" dt="2026-09-21T16:14:05.225" v="1570" actId="1582"/>
          <ac:cxnSpMkLst>
            <pc:docMk/>
            <pc:sldMk cId="2564886852" sldId="265"/>
            <ac:cxnSpMk id="27" creationId="{B306E42A-0107-47C8-FA21-9E6C17990156}"/>
          </ac:cxnSpMkLst>
        </pc:cxnChg>
        <pc:cxnChg chg="add mod">
          <ac:chgData name="Berta Barta Hollo" userId="74f382fa-036b-4e37-ab4e-5cba0f128498" providerId="ADAL" clId="{7E211A0D-D51F-4DE8-A19D-D75AD1B72D3E}" dt="2026-09-21T16:14:23.905" v="1572" actId="1036"/>
          <ac:cxnSpMkLst>
            <pc:docMk/>
            <pc:sldMk cId="2564886852" sldId="265"/>
            <ac:cxnSpMk id="31" creationId="{DE80B3E7-2AEB-34BB-05E8-839327D3913D}"/>
          </ac:cxnSpMkLst>
        </pc:cxnChg>
        <pc:cxnChg chg="add mod">
          <ac:chgData name="Berta Barta Hollo" userId="74f382fa-036b-4e37-ab4e-5cba0f128498" providerId="ADAL" clId="{7E211A0D-D51F-4DE8-A19D-D75AD1B72D3E}" dt="2026-09-21T16:13:44.823" v="1567" actId="1582"/>
          <ac:cxnSpMkLst>
            <pc:docMk/>
            <pc:sldMk cId="2564886852" sldId="265"/>
            <ac:cxnSpMk id="34" creationId="{056060B5-79D1-21D4-8B71-2918964C9E07}"/>
          </ac:cxnSpMkLst>
        </pc:cxnChg>
        <pc:cxnChg chg="add mod">
          <ac:chgData name="Berta Barta Hollo" userId="74f382fa-036b-4e37-ab4e-5cba0f128498" providerId="ADAL" clId="{7E211A0D-D51F-4DE8-A19D-D75AD1B72D3E}" dt="2026-09-21T16:13:51.253" v="1568" actId="1582"/>
          <ac:cxnSpMkLst>
            <pc:docMk/>
            <pc:sldMk cId="2564886852" sldId="265"/>
            <ac:cxnSpMk id="39" creationId="{3D496F2F-6490-C0B1-3108-BB851A12A616}"/>
          </ac:cxnSpMkLst>
        </pc:cxnChg>
        <pc:cxnChg chg="add mod">
          <ac:chgData name="Berta Barta Hollo" userId="74f382fa-036b-4e37-ab4e-5cba0f128498" providerId="ADAL" clId="{7E211A0D-D51F-4DE8-A19D-D75AD1B72D3E}" dt="2026-09-21T16:15:45.091" v="1736" actId="1038"/>
          <ac:cxnSpMkLst>
            <pc:docMk/>
            <pc:sldMk cId="2564886852" sldId="265"/>
            <ac:cxnSpMk id="40" creationId="{2F0507BE-AB28-CE2A-9D54-37B13EC29FB8}"/>
          </ac:cxnSpMkLst>
        </pc:cxnChg>
        <pc:cxnChg chg="add mod">
          <ac:chgData name="Berta Barta Hollo" userId="74f382fa-036b-4e37-ab4e-5cba0f128498" providerId="ADAL" clId="{7E211A0D-D51F-4DE8-A19D-D75AD1B72D3E}" dt="2026-09-21T16:16:44.222" v="1872" actId="1038"/>
          <ac:cxnSpMkLst>
            <pc:docMk/>
            <pc:sldMk cId="2564886852" sldId="265"/>
            <ac:cxnSpMk id="41" creationId="{6B2C2730-9E7F-61D7-8186-355B4165D23B}"/>
          </ac:cxnSpMkLst>
        </pc:cxnChg>
        <pc:cxnChg chg="add mod">
          <ac:chgData name="Berta Barta Hollo" userId="74f382fa-036b-4e37-ab4e-5cba0f128498" providerId="ADAL" clId="{7E211A0D-D51F-4DE8-A19D-D75AD1B72D3E}" dt="2026-09-21T16:16:44.222" v="1872" actId="1038"/>
          <ac:cxnSpMkLst>
            <pc:docMk/>
            <pc:sldMk cId="2564886852" sldId="265"/>
            <ac:cxnSpMk id="42" creationId="{CDE5831A-C69C-BC06-097E-5B4903344830}"/>
          </ac:cxnSpMkLst>
        </pc:cxnChg>
        <pc:cxnChg chg="add mod">
          <ac:chgData name="Berta Barta Hollo" userId="74f382fa-036b-4e37-ab4e-5cba0f128498" providerId="ADAL" clId="{7E211A0D-D51F-4DE8-A19D-D75AD1B72D3E}" dt="2026-09-21T16:18:37.563" v="2005" actId="1037"/>
          <ac:cxnSpMkLst>
            <pc:docMk/>
            <pc:sldMk cId="2564886852" sldId="265"/>
            <ac:cxnSpMk id="43" creationId="{D64E41D3-C795-2D68-6800-9C1C98E301C3}"/>
          </ac:cxnSpMkLst>
        </pc:cxnChg>
        <pc:cxnChg chg="add mod">
          <ac:chgData name="Berta Barta Hollo" userId="74f382fa-036b-4e37-ab4e-5cba0f128498" providerId="ADAL" clId="{7E211A0D-D51F-4DE8-A19D-D75AD1B72D3E}" dt="2026-09-21T16:18:37.563" v="2005" actId="1037"/>
          <ac:cxnSpMkLst>
            <pc:docMk/>
            <pc:sldMk cId="2564886852" sldId="265"/>
            <ac:cxnSpMk id="44" creationId="{7ED96B45-3035-DD05-0D5B-050F2E077239}"/>
          </ac:cxnSpMkLst>
        </pc:cxnChg>
      </pc:sldChg>
      <pc:sldChg chg="addSp modSp new mod">
        <pc:chgData name="Berta Barta Hollo" userId="74f382fa-036b-4e37-ab4e-5cba0f128498" providerId="ADAL" clId="{7E211A0D-D51F-4DE8-A19D-D75AD1B72D3E}" dt="2026-09-21T16:59:43.076" v="2369" actId="1076"/>
        <pc:sldMkLst>
          <pc:docMk/>
          <pc:sldMk cId="2412507899" sldId="266"/>
        </pc:sldMkLst>
        <pc:spChg chg="mod">
          <ac:chgData name="Berta Barta Hollo" userId="74f382fa-036b-4e37-ab4e-5cba0f128498" providerId="ADAL" clId="{7E211A0D-D51F-4DE8-A19D-D75AD1B72D3E}" dt="2026-09-20T15:11:49.832" v="1272" actId="20577"/>
          <ac:spMkLst>
            <pc:docMk/>
            <pc:sldMk cId="2412507899" sldId="266"/>
            <ac:spMk id="2" creationId="{CE825B64-AE0B-FF21-970F-14C286A54651}"/>
          </ac:spMkLst>
        </pc:spChg>
        <pc:spChg chg="mod">
          <ac:chgData name="Berta Barta Hollo" userId="74f382fa-036b-4e37-ab4e-5cba0f128498" providerId="ADAL" clId="{7E211A0D-D51F-4DE8-A19D-D75AD1B72D3E}" dt="2026-09-21T16:56:26.960" v="2312" actId="1037"/>
          <ac:spMkLst>
            <pc:docMk/>
            <pc:sldMk cId="2412507899" sldId="266"/>
            <ac:spMk id="3" creationId="{20EAC5B2-ACDE-DF68-13CD-EE5D25A79F48}"/>
          </ac:spMkLst>
        </pc:spChg>
        <pc:spChg chg="add mod">
          <ac:chgData name="Berta Barta Hollo" userId="74f382fa-036b-4e37-ab4e-5cba0f128498" providerId="ADAL" clId="{7E211A0D-D51F-4DE8-A19D-D75AD1B72D3E}" dt="2026-09-21T16:56:26.960" v="2312" actId="1037"/>
          <ac:spMkLst>
            <pc:docMk/>
            <pc:sldMk cId="2412507899" sldId="266"/>
            <ac:spMk id="4" creationId="{C8F66F11-F293-46BD-5CB9-6629CBBED536}"/>
          </ac:spMkLst>
        </pc:spChg>
        <pc:spChg chg="add mod">
          <ac:chgData name="Berta Barta Hollo" userId="74f382fa-036b-4e37-ab4e-5cba0f128498" providerId="ADAL" clId="{7E211A0D-D51F-4DE8-A19D-D75AD1B72D3E}" dt="2026-09-21T16:56:26.960" v="2312" actId="1037"/>
          <ac:spMkLst>
            <pc:docMk/>
            <pc:sldMk cId="2412507899" sldId="266"/>
            <ac:spMk id="6" creationId="{184A6602-D698-A8D6-BE6E-EBAE3F93986D}"/>
          </ac:spMkLst>
        </pc:spChg>
        <pc:spChg chg="add mod">
          <ac:chgData name="Berta Barta Hollo" userId="74f382fa-036b-4e37-ab4e-5cba0f128498" providerId="ADAL" clId="{7E211A0D-D51F-4DE8-A19D-D75AD1B72D3E}" dt="2026-09-21T16:59:43.076" v="2369" actId="1076"/>
          <ac:spMkLst>
            <pc:docMk/>
            <pc:sldMk cId="2412507899" sldId="266"/>
            <ac:spMk id="13" creationId="{08ADAF61-1C13-F1A3-653C-224008FD6279}"/>
          </ac:spMkLst>
        </pc:spChg>
        <pc:cxnChg chg="add mod">
          <ac:chgData name="Berta Barta Hollo" userId="74f382fa-036b-4e37-ab4e-5cba0f128498" providerId="ADAL" clId="{7E211A0D-D51F-4DE8-A19D-D75AD1B72D3E}" dt="2026-09-21T16:56:26.960" v="2312" actId="1037"/>
          <ac:cxnSpMkLst>
            <pc:docMk/>
            <pc:sldMk cId="2412507899" sldId="266"/>
            <ac:cxnSpMk id="8" creationId="{290181F2-1CC0-EC7B-3608-D5035B5397B2}"/>
          </ac:cxnSpMkLst>
        </pc:cxnChg>
        <pc:cxnChg chg="add mod">
          <ac:chgData name="Berta Barta Hollo" userId="74f382fa-036b-4e37-ab4e-5cba0f128498" providerId="ADAL" clId="{7E211A0D-D51F-4DE8-A19D-D75AD1B72D3E}" dt="2026-09-21T16:56:26.960" v="2312" actId="1037"/>
          <ac:cxnSpMkLst>
            <pc:docMk/>
            <pc:sldMk cId="2412507899" sldId="266"/>
            <ac:cxnSpMk id="10" creationId="{68D89381-04F9-53F9-4108-40F3123FA9E7}"/>
          </ac:cxnSpMkLst>
        </pc:cxnChg>
        <pc:cxnChg chg="add mod">
          <ac:chgData name="Berta Barta Hollo" userId="74f382fa-036b-4e37-ab4e-5cba0f128498" providerId="ADAL" clId="{7E211A0D-D51F-4DE8-A19D-D75AD1B72D3E}" dt="2026-09-21T16:56:26.960" v="2312" actId="1037"/>
          <ac:cxnSpMkLst>
            <pc:docMk/>
            <pc:sldMk cId="2412507899" sldId="266"/>
            <ac:cxnSpMk id="12" creationId="{21B28217-20B0-B5EA-0F55-AA5E64F670A2}"/>
          </ac:cxnSpMkLst>
        </pc:cxnChg>
      </pc:sldChg>
      <pc:sldChg chg="addSp modSp new mod">
        <pc:chgData name="Berta Barta Hollo" userId="74f382fa-036b-4e37-ab4e-5cba0f128498" providerId="ADAL" clId="{7E211A0D-D51F-4DE8-A19D-D75AD1B72D3E}" dt="2026-09-21T18:18:13.891" v="2454" actId="1076"/>
        <pc:sldMkLst>
          <pc:docMk/>
          <pc:sldMk cId="913104752" sldId="272"/>
        </pc:sldMkLst>
        <pc:spChg chg="mod">
          <ac:chgData name="Berta Barta Hollo" userId="74f382fa-036b-4e37-ab4e-5cba0f128498" providerId="ADAL" clId="{7E211A0D-D51F-4DE8-A19D-D75AD1B72D3E}" dt="2026-09-21T18:15:41.116" v="2436" actId="20577"/>
          <ac:spMkLst>
            <pc:docMk/>
            <pc:sldMk cId="913104752" sldId="272"/>
            <ac:spMk id="2" creationId="{AB52B097-B066-E81A-21DD-E240A26D5866}"/>
          </ac:spMkLst>
        </pc:spChg>
        <pc:spChg chg="mod">
          <ac:chgData name="Berta Barta Hollo" userId="74f382fa-036b-4e37-ab4e-5cba0f128498" providerId="ADAL" clId="{7E211A0D-D51F-4DE8-A19D-D75AD1B72D3E}" dt="2026-09-21T18:15:32.541" v="2428"/>
          <ac:spMkLst>
            <pc:docMk/>
            <pc:sldMk cId="913104752" sldId="272"/>
            <ac:spMk id="3" creationId="{334D1817-1BB7-58AA-EA01-17AA033D840C}"/>
          </ac:spMkLst>
        </pc:spChg>
        <pc:picChg chg="add mod">
          <ac:chgData name="Berta Barta Hollo" userId="74f382fa-036b-4e37-ab4e-5cba0f128498" providerId="ADAL" clId="{7E211A0D-D51F-4DE8-A19D-D75AD1B72D3E}" dt="2026-09-21T18:16:18.362" v="2441" actId="1076"/>
          <ac:picMkLst>
            <pc:docMk/>
            <pc:sldMk cId="913104752" sldId="272"/>
            <ac:picMk id="4" creationId="{B4A942C7-4EA5-5D87-30D5-20BC1EC480DD}"/>
          </ac:picMkLst>
        </pc:picChg>
        <pc:picChg chg="add mod">
          <ac:chgData name="Berta Barta Hollo" userId="74f382fa-036b-4e37-ab4e-5cba0f128498" providerId="ADAL" clId="{7E211A0D-D51F-4DE8-A19D-D75AD1B72D3E}" dt="2026-09-21T18:16:22.172" v="2442" actId="1076"/>
          <ac:picMkLst>
            <pc:docMk/>
            <pc:sldMk cId="913104752" sldId="272"/>
            <ac:picMk id="5" creationId="{4DF266F3-BA11-7462-7546-E7344CCCABFA}"/>
          </ac:picMkLst>
        </pc:picChg>
        <pc:picChg chg="add mod">
          <ac:chgData name="Berta Barta Hollo" userId="74f382fa-036b-4e37-ab4e-5cba0f128498" providerId="ADAL" clId="{7E211A0D-D51F-4DE8-A19D-D75AD1B72D3E}" dt="2026-09-21T18:18:13.891" v="2454" actId="1076"/>
          <ac:picMkLst>
            <pc:docMk/>
            <pc:sldMk cId="913104752" sldId="272"/>
            <ac:picMk id="6" creationId="{EFEF641F-7150-8C56-11E8-633E02DF2F53}"/>
          </ac:picMkLst>
        </pc:picChg>
        <pc:picChg chg="add mod modCrop">
          <ac:chgData name="Berta Barta Hollo" userId="74f382fa-036b-4e37-ab4e-5cba0f128498" providerId="ADAL" clId="{7E211A0D-D51F-4DE8-A19D-D75AD1B72D3E}" dt="2026-09-21T18:18:11.490" v="2453" actId="1076"/>
          <ac:picMkLst>
            <pc:docMk/>
            <pc:sldMk cId="913104752" sldId="272"/>
            <ac:picMk id="8" creationId="{AF9AD018-5EDD-84A1-02DA-9237CD5B4AB8}"/>
          </ac:picMkLst>
        </pc:picChg>
      </pc:sldChg>
      <pc:sldChg chg="addSp delSp modSp new mod modClrScheme chgLayout">
        <pc:chgData name="Berta Barta Hollo" userId="74f382fa-036b-4e37-ab4e-5cba0f128498" providerId="ADAL" clId="{7E211A0D-D51F-4DE8-A19D-D75AD1B72D3E}" dt="2026-09-21T18:25:57.753" v="2528" actId="14100"/>
        <pc:sldMkLst>
          <pc:docMk/>
          <pc:sldMk cId="3272575703" sldId="273"/>
        </pc:sldMkLst>
        <pc:spChg chg="mod ord">
          <ac:chgData name="Berta Barta Hollo" userId="74f382fa-036b-4e37-ab4e-5cba0f128498" providerId="ADAL" clId="{7E211A0D-D51F-4DE8-A19D-D75AD1B72D3E}" dt="2026-09-21T18:23:42.574" v="2494" actId="700"/>
          <ac:spMkLst>
            <pc:docMk/>
            <pc:sldMk cId="3272575703" sldId="273"/>
            <ac:spMk id="2" creationId="{7A025B2C-E14B-7950-0A4E-7F21112029E1}"/>
          </ac:spMkLst>
        </pc:spChg>
        <pc:spChg chg="add mod ord">
          <ac:chgData name="Berta Barta Hollo" userId="74f382fa-036b-4e37-ab4e-5cba0f128498" providerId="ADAL" clId="{7E211A0D-D51F-4DE8-A19D-D75AD1B72D3E}" dt="2026-09-21T18:24:31.863" v="2513" actId="20577"/>
          <ac:spMkLst>
            <pc:docMk/>
            <pc:sldMk cId="3272575703" sldId="273"/>
            <ac:spMk id="4" creationId="{0A86A9C3-74FA-2655-1A53-F6A1B6A6C5E1}"/>
          </ac:spMkLst>
        </pc:spChg>
        <pc:spChg chg="add mod ord">
          <ac:chgData name="Berta Barta Hollo" userId="74f382fa-036b-4e37-ab4e-5cba0f128498" providerId="ADAL" clId="{7E211A0D-D51F-4DE8-A19D-D75AD1B72D3E}" dt="2026-09-21T18:24:48.798" v="2520" actId="947"/>
          <ac:spMkLst>
            <pc:docMk/>
            <pc:sldMk cId="3272575703" sldId="273"/>
            <ac:spMk id="6" creationId="{528CC1AD-8BC0-5A41-45BF-0EE25C55BCE7}"/>
          </ac:spMkLst>
        </pc:spChg>
        <pc:picChg chg="add mod">
          <ac:chgData name="Berta Barta Hollo" userId="74f382fa-036b-4e37-ab4e-5cba0f128498" providerId="ADAL" clId="{7E211A0D-D51F-4DE8-A19D-D75AD1B72D3E}" dt="2026-09-21T18:24:54.038" v="2521"/>
          <ac:picMkLst>
            <pc:docMk/>
            <pc:sldMk cId="3272575703" sldId="273"/>
            <ac:picMk id="8" creationId="{F5ECF0ED-B0C0-188B-1494-63491DB6CEE8}"/>
          </ac:picMkLst>
        </pc:picChg>
      </pc:sldChg>
      <pc:sldChg chg="addSp delSp modSp new mod">
        <pc:chgData name="Berta Barta Hollo" userId="74f382fa-036b-4e37-ab4e-5cba0f128498" providerId="ADAL" clId="{7E211A0D-D51F-4DE8-A19D-D75AD1B72D3E}" dt="2026-09-21T18:27:31.749" v="2550" actId="1076"/>
        <pc:sldMkLst>
          <pc:docMk/>
          <pc:sldMk cId="1216436961" sldId="274"/>
        </pc:sldMkLst>
        <pc:spChg chg="mod">
          <ac:chgData name="Berta Barta Hollo" userId="74f382fa-036b-4e37-ab4e-5cba0f128498" providerId="ADAL" clId="{7E211A0D-D51F-4DE8-A19D-D75AD1B72D3E}" dt="2026-09-21T18:26:26.333" v="2546" actId="20577"/>
          <ac:spMkLst>
            <pc:docMk/>
            <pc:sldMk cId="1216436961" sldId="274"/>
            <ac:spMk id="2" creationId="{6D79829E-F3F5-4298-1B3D-68CCDAEE011F}"/>
          </ac:spMkLst>
        </pc:spChg>
        <pc:picChg chg="add mod">
          <ac:chgData name="Berta Barta Hollo" userId="74f382fa-036b-4e37-ab4e-5cba0f128498" providerId="ADAL" clId="{7E211A0D-D51F-4DE8-A19D-D75AD1B72D3E}" dt="2026-09-21T18:27:31.749" v="2550" actId="1076"/>
          <ac:picMkLst>
            <pc:docMk/>
            <pc:sldMk cId="1216436961" sldId="274"/>
            <ac:picMk id="4" creationId="{4A29E8F4-BB3E-19B1-F03D-97230C90B26A}"/>
          </ac:picMkLst>
        </pc:picChg>
      </pc:sldChg>
      <pc:sldChg chg="addSp delSp modSp new mod">
        <pc:chgData name="Berta Barta Hollo" userId="74f382fa-036b-4e37-ab4e-5cba0f128498" providerId="ADAL" clId="{7E211A0D-D51F-4DE8-A19D-D75AD1B72D3E}" dt="2026-09-22T17:30:47.566" v="2555" actId="1076"/>
        <pc:sldMkLst>
          <pc:docMk/>
          <pc:sldMk cId="1432310444" sldId="276"/>
        </pc:sldMkLst>
        <pc:picChg chg="add mod ord">
          <ac:chgData name="Berta Barta Hollo" userId="74f382fa-036b-4e37-ab4e-5cba0f128498" providerId="ADAL" clId="{7E211A0D-D51F-4DE8-A19D-D75AD1B72D3E}" dt="2026-09-22T17:30:47.566" v="2555" actId="1076"/>
          <ac:picMkLst>
            <pc:docMk/>
            <pc:sldMk cId="1432310444" sldId="276"/>
            <ac:picMk id="5" creationId="{310061B9-C250-5BDF-A25C-73082D15BA75}"/>
          </ac:picMkLst>
        </pc:picChg>
      </pc:sldChg>
    </pc:docChg>
  </pc:docChgLst>
  <pc:docChgLst>
    <pc:chgData name="Berta Barta Hollo" userId="74f382fa-036b-4e37-ab4e-5cba0f128498" providerId="ADAL" clId="{FDE97B9E-AD1D-4E88-825C-E1CB902C4974}"/>
    <pc:docChg chg="addSld modSld">
      <pc:chgData name="Berta Barta Hollo" userId="74f382fa-036b-4e37-ab4e-5cba0f128498" providerId="ADAL" clId="{FDE97B9E-AD1D-4E88-825C-E1CB902C4974}" dt="2026-09-22T07:46:02.563" v="3"/>
      <pc:docMkLst>
        <pc:docMk/>
      </pc:docMkLst>
      <pc:sldChg chg="modSp new mod">
        <pc:chgData name="Berta Barta Hollo" userId="74f382fa-036b-4e37-ab4e-5cba0f128498" providerId="ADAL" clId="{FDE97B9E-AD1D-4E88-825C-E1CB902C4974}" dt="2026-09-22T07:46:02.563" v="3"/>
        <pc:sldMkLst>
          <pc:docMk/>
          <pc:sldMk cId="70977400" sldId="275"/>
        </pc:sldMkLst>
        <pc:spChg chg="mod">
          <ac:chgData name="Berta Barta Hollo" userId="74f382fa-036b-4e37-ab4e-5cba0f128498" providerId="ADAL" clId="{FDE97B9E-AD1D-4E88-825C-E1CB902C4974}" dt="2026-09-22T07:45:58.670" v="2" actId="20577"/>
          <ac:spMkLst>
            <pc:docMk/>
            <pc:sldMk cId="70977400" sldId="275"/>
            <ac:spMk id="2" creationId="{6CBAD4E0-19C5-7421-98CC-DEC8AE495B9A}"/>
          </ac:spMkLst>
        </pc:spChg>
        <pc:spChg chg="mod">
          <ac:chgData name="Berta Barta Hollo" userId="74f382fa-036b-4e37-ab4e-5cba0f128498" providerId="ADAL" clId="{FDE97B9E-AD1D-4E88-825C-E1CB902C4974}" dt="2026-09-22T07:46:02.563" v="3"/>
          <ac:spMkLst>
            <pc:docMk/>
            <pc:sldMk cId="70977400" sldId="275"/>
            <ac:spMk id="3" creationId="{E49B0EED-C5B5-1206-1BDF-23754015FD1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25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9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50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0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18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0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022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29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30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3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06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34E565-76EE-47D2-9CAF-59EEB3F78B4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EC823FA-C260-422E-9183-0AD3BF797EC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93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558BF-B08C-60BA-4500-45BB354AC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913" y="2012208"/>
            <a:ext cx="10699531" cy="229642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Influence of Moisture on the Molecular Structures of Pyrazole-Based Cadmium Halide Complexes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346F0-FA4E-864B-BF15-F000D56EC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3400" y="4987068"/>
            <a:ext cx="9144000" cy="1655762"/>
          </a:xfrm>
        </p:spPr>
        <p:txBody>
          <a:bodyPr/>
          <a:lstStyle/>
          <a:p>
            <a:r>
              <a:rPr lang="en-US" u="sng" dirty="0"/>
              <a:t>Berta Barta Holló</a:t>
            </a:r>
            <a:r>
              <a:rPr lang="en-US" dirty="0"/>
              <a:t>, Mirjana Radanović, Valentina </a:t>
            </a:r>
            <a:r>
              <a:rPr lang="en-US" dirty="0" err="1"/>
              <a:t>Vukobrat</a:t>
            </a:r>
            <a:r>
              <a:rPr lang="en-US" dirty="0"/>
              <a:t>, Kende Attila Béres, Zsolt </a:t>
            </a:r>
            <a:r>
              <a:rPr lang="en-US" dirty="0" err="1"/>
              <a:t>Dürvanger</a:t>
            </a:r>
            <a:r>
              <a:rPr lang="en-US" dirty="0"/>
              <a:t>, Vladimir </a:t>
            </a:r>
            <a:r>
              <a:rPr lang="en-US" dirty="0" err="1"/>
              <a:t>Petruševski</a:t>
            </a:r>
            <a:r>
              <a:rPr lang="en-US" dirty="0"/>
              <a:t>, László </a:t>
            </a:r>
            <a:r>
              <a:rPr lang="en-US" dirty="0" err="1"/>
              <a:t>Kótai</a:t>
            </a:r>
            <a:endParaRPr lang="en-US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7513DDEE-F9CB-5000-71B3-534A87ADF3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759678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600"/>
          </a:p>
        </p:txBody>
      </p:sp>
      <p:pic>
        <p:nvPicPr>
          <p:cNvPr id="2055" name="Picture 3">
            <a:extLst>
              <a:ext uri="{FF2B5EF4-FFF2-40B4-BE49-F238E27FC236}">
                <a16:creationId xmlns:a16="http://schemas.microsoft.com/office/drawing/2014/main" id="{53FB1B10-1EAC-D00E-4816-FDD4BEE2F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835" y="-5413"/>
            <a:ext cx="1189688" cy="12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9">
            <a:extLst>
              <a:ext uri="{FF2B5EF4-FFF2-40B4-BE49-F238E27FC236}">
                <a16:creationId xmlns:a16="http://schemas.microsoft.com/office/drawing/2014/main" id="{B2F469FA-F6C2-F64B-7B6A-1A98F49AC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735333"/>
            <a:ext cx="6239209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28</a:t>
            </a:r>
            <a:r>
              <a:rPr kumimoji="0" lang="en-US" altLang="en-US" sz="16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th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 Congress of Chemists and Technologists of Macedonia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23-26 September, 2026, Metropol Lake Resort,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Ohrid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, Macedonia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5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641F2-6119-0DD4-4C95-A551733E6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Coordination compounds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05DDE-8A1A-132E-569C-16AAC5E66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997203" cy="4023360"/>
          </a:xfrm>
        </p:spPr>
        <p:txBody>
          <a:bodyPr>
            <a:normAutofit/>
          </a:bodyPr>
          <a:lstStyle/>
          <a:p>
            <a:r>
              <a:rPr lang="en-US" sz="2800" dirty="0"/>
              <a:t>Significance </a:t>
            </a:r>
          </a:p>
          <a:p>
            <a:r>
              <a:rPr lang="en-US" sz="2800" dirty="0"/>
              <a:t>Bioactivity </a:t>
            </a:r>
          </a:p>
          <a:p>
            <a:r>
              <a:rPr lang="en-US" sz="2800" dirty="0"/>
              <a:t>Model systems </a:t>
            </a:r>
          </a:p>
          <a:p>
            <a:r>
              <a:rPr lang="en-US" sz="2800" dirty="0"/>
              <a:t>CVD precursors</a:t>
            </a:r>
          </a:p>
          <a:p>
            <a:r>
              <a:rPr lang="en-US" sz="2800" dirty="0"/>
              <a:t>Photoluminescence – OLED application</a:t>
            </a:r>
          </a:p>
          <a:p>
            <a:r>
              <a:rPr lang="en-US" sz="2800" dirty="0"/>
              <a:t>Gas adsorption and storage</a:t>
            </a:r>
          </a:p>
          <a:p>
            <a:endParaRPr lang="en-US" sz="28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Solar Panel On Stand">
                <a:extLst>
                  <a:ext uri="{FF2B5EF4-FFF2-40B4-BE49-F238E27FC236}">
                    <a16:creationId xmlns:a16="http://schemas.microsoft.com/office/drawing/2014/main" id="{E6FCB6A9-79B3-E97F-D313-B065D1BA01A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91508692"/>
                  </p:ext>
                </p:extLst>
              </p:nvPr>
            </p:nvGraphicFramePr>
            <p:xfrm>
              <a:off x="7998558" y="1845734"/>
              <a:ext cx="2966298" cy="3479696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2966298" cy="3479696"/>
                    </a:xfrm>
                    <a:prstGeom prst="rect">
                      <a:avLst/>
                    </a:prstGeom>
                  </am3d:spPr>
                  <am3d:camera>
                    <am3d:pos x="0" y="0" z="77812359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00992" d="1000000"/>
                    <am3d:preTrans dx="0" dy="-18000000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89516" ay="-1756089" az="-54659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399309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Solar Panel On Stand">
                <a:extLst>
                  <a:ext uri="{FF2B5EF4-FFF2-40B4-BE49-F238E27FC236}">
                    <a16:creationId xmlns:a16="http://schemas.microsoft.com/office/drawing/2014/main" id="{E6FCB6A9-79B3-E97F-D313-B065D1BA01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98558" y="1845734"/>
                <a:ext cx="2966298" cy="347969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23761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AE25-B137-9BE1-7C13-B7D3EFCC6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Pros and contras of d</a:t>
            </a:r>
            <a:r>
              <a:rPr lang="en-US" baseline="30000" dirty="0">
                <a:solidFill>
                  <a:schemeClr val="tx1"/>
                </a:solidFill>
              </a:rPr>
              <a:t>10</a:t>
            </a:r>
            <a:r>
              <a:rPr lang="en-US" dirty="0">
                <a:solidFill>
                  <a:schemeClr val="tx1"/>
                </a:solidFill>
              </a:rPr>
              <a:t>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3B327-9E34-055C-A6ED-B19304277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d</a:t>
            </a:r>
            <a:r>
              <a:rPr lang="en-US" sz="2800" baseline="30000" dirty="0"/>
              <a:t>10</a:t>
            </a:r>
            <a:r>
              <a:rPr lang="en-US" sz="2800" dirty="0"/>
              <a:t> system: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They are not suitable for UV/Vis, magnetic, ESR studies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Good photophysical properties and oxidative stability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Specific properties of Cd(II):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soft-borderline Pearson acid character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flexible coordination geometry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and great variations in structural features of the complexes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81D732-A026-20AD-50D4-3A669E93DB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54" t="42796" r="39136" b="29575"/>
          <a:stretch>
            <a:fillRect/>
          </a:stretch>
        </p:blipFill>
        <p:spPr>
          <a:xfrm>
            <a:off x="10326029" y="1862040"/>
            <a:ext cx="768691" cy="313392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03CE1C4-0E28-94CC-014B-9CF07FF94D3D}"/>
              </a:ext>
            </a:extLst>
          </p:cNvPr>
          <p:cNvSpPr/>
          <p:nvPr/>
        </p:nvSpPr>
        <p:spPr>
          <a:xfrm>
            <a:off x="10205546" y="3183038"/>
            <a:ext cx="1040524" cy="983848"/>
          </a:xfrm>
          <a:prstGeom prst="roundRect">
            <a:avLst/>
          </a:prstGeom>
          <a:solidFill>
            <a:srgbClr val="1CADE4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82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4BA09-DC7F-9653-4B34-7DE8A86C7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7F2CC-6D47-06DC-9CE7-D5982C38F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45733"/>
            <a:ext cx="8282009" cy="4384585"/>
          </a:xfrm>
        </p:spPr>
        <p:txBody>
          <a:bodyPr>
            <a:normAutofit lnSpcReduction="10000"/>
          </a:bodyPr>
          <a:lstStyle/>
          <a:p>
            <a:pPr marL="279400" indent="-279400">
              <a:buFont typeface="Wingdings" panose="05000000000000000000" pitchFamily="2" charset="2"/>
              <a:buChar char="Ø"/>
            </a:pPr>
            <a:r>
              <a:rPr lang="en-US" sz="2800" dirty="0"/>
              <a:t>The photophysical properties can be tuned through ligand modification or structural engineering</a:t>
            </a:r>
          </a:p>
          <a:p>
            <a:pPr marL="279400" indent="-279400">
              <a:buFont typeface="Wingdings" panose="05000000000000000000" pitchFamily="2" charset="2"/>
              <a:buChar char="Ø"/>
            </a:pPr>
            <a:r>
              <a:rPr lang="en-US" sz="2800" dirty="0"/>
              <a:t>Organic ligands with conjugated C=N bonds, e.g., pyrazole derivatives</a:t>
            </a:r>
          </a:p>
          <a:p>
            <a:pPr marL="279400" indent="-279400">
              <a:buFont typeface="Wingdings" panose="05000000000000000000" pitchFamily="2" charset="2"/>
              <a:buChar char="Ø"/>
            </a:pPr>
            <a:r>
              <a:rPr lang="en-US" sz="2800" dirty="0"/>
              <a:t>The substituents can change the energy levels of the molecular orbitals and permit tuning of the optical band gap</a:t>
            </a:r>
          </a:p>
          <a:p>
            <a:pPr marL="279400" indent="-279400">
              <a:buFont typeface="Wingdings" panose="05000000000000000000" pitchFamily="2" charset="2"/>
              <a:buChar char="Ø"/>
            </a:pPr>
            <a:r>
              <a:rPr lang="en-US" sz="2800" dirty="0"/>
              <a:t>Study the preparation and structural/spectroscopic cadmium halide complexes (CdX</a:t>
            </a:r>
            <a:r>
              <a:rPr lang="en-US" sz="2800" baseline="-25000" dirty="0"/>
              <a:t>2</a:t>
            </a:r>
            <a:r>
              <a:rPr lang="en-US" sz="2800" dirty="0"/>
              <a:t>, X=Cl, Br, I) prepared in various solvents and compositions.</a:t>
            </a:r>
          </a:p>
        </p:txBody>
      </p:sp>
      <p:pic>
        <p:nvPicPr>
          <p:cNvPr id="5" name="Picture 4" descr="A picture containing diagram, line, white, font&#10;&#10;Description automatically generated">
            <a:extLst>
              <a:ext uri="{FF2B5EF4-FFF2-40B4-BE49-F238E27FC236}">
                <a16:creationId xmlns:a16="http://schemas.microsoft.com/office/drawing/2014/main" id="{036474B8-263D-7B56-1723-A18E446167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33" b="7739"/>
          <a:stretch/>
        </p:blipFill>
        <p:spPr>
          <a:xfrm>
            <a:off x="9028982" y="2146803"/>
            <a:ext cx="2721584" cy="2355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47E1C9-DC7C-861D-ADCC-62E89CC4E659}"/>
              </a:ext>
            </a:extLst>
          </p:cNvPr>
          <p:cNvSpPr txBox="1"/>
          <p:nvPr/>
        </p:nvSpPr>
        <p:spPr>
          <a:xfrm>
            <a:off x="8723443" y="5099738"/>
            <a:ext cx="346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ethyl-5-amino-1-methyl-1H-pyrazole-4-carboxylate</a:t>
            </a:r>
          </a:p>
        </p:txBody>
      </p:sp>
      <p:pic>
        <p:nvPicPr>
          <p:cNvPr id="4" name="Picture 3" descr="A picture containing diagram, line, white, font&#10;&#10;Description automatically generated">
            <a:extLst>
              <a:ext uri="{FF2B5EF4-FFF2-40B4-BE49-F238E27FC236}">
                <a16:creationId xmlns:a16="http://schemas.microsoft.com/office/drawing/2014/main" id="{AEA692A0-47B7-94CA-503A-3ECAABFAF4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33" b="7739"/>
          <a:stretch/>
        </p:blipFill>
        <p:spPr>
          <a:xfrm>
            <a:off x="9028982" y="2167706"/>
            <a:ext cx="2721584" cy="23552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CF2759-2EEB-4B5E-85EB-EBD9F3C090D4}"/>
              </a:ext>
            </a:extLst>
          </p:cNvPr>
          <p:cNvSpPr txBox="1"/>
          <p:nvPr/>
        </p:nvSpPr>
        <p:spPr>
          <a:xfrm>
            <a:off x="8723443" y="5120641"/>
            <a:ext cx="346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ethyl-5-amino-1-methyl-1H-pyrazole-4-carboxylate</a:t>
            </a:r>
          </a:p>
        </p:txBody>
      </p:sp>
    </p:spTree>
    <p:extLst>
      <p:ext uri="{BB962C8B-B14F-4D97-AF65-F5344CB8AC3E}">
        <p14:creationId xmlns:p14="http://schemas.microsoft.com/office/powerpoint/2010/main" val="3183144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06E8-6A8D-2719-635E-09F7706B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Synthesis – in general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2F446-3152-CA87-B5B3-D2E7AA99F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369608"/>
            <a:ext cx="7164659" cy="4374091"/>
          </a:xfrm>
        </p:spPr>
        <p:txBody>
          <a:bodyPr>
            <a:normAutofit/>
          </a:bodyPr>
          <a:lstStyle/>
          <a:p>
            <a:pPr marL="361950" indent="-361950">
              <a:buFont typeface="Wingdings" panose="05000000000000000000" pitchFamily="2" charset="2"/>
              <a:buChar char="Ø"/>
            </a:pPr>
            <a:r>
              <a:rPr lang="en-US" sz="2800" dirty="0"/>
              <a:t>Anhydrous CdX</a:t>
            </a:r>
            <a:r>
              <a:rPr lang="en-US" sz="2800" baseline="-25000" dirty="0"/>
              <a:t>2</a:t>
            </a:r>
            <a:r>
              <a:rPr lang="en-US" sz="2800" dirty="0"/>
              <a:t> + L in molar ratio 1:2 and 1:1</a:t>
            </a:r>
          </a:p>
          <a:p>
            <a:pPr marL="361950" indent="-361950">
              <a:buFont typeface="Wingdings" panose="05000000000000000000" pitchFamily="2" charset="2"/>
              <a:buChar char="Ø"/>
            </a:pPr>
            <a:r>
              <a:rPr lang="en-US" sz="2800" dirty="0"/>
              <a:t>Different solvent mixtures</a:t>
            </a:r>
          </a:p>
          <a:p>
            <a:pPr marL="361950" indent="-361950">
              <a:buFont typeface="Wingdings" panose="05000000000000000000" pitchFamily="2" charset="2"/>
              <a:buChar char="Ø"/>
            </a:pPr>
            <a:r>
              <a:rPr lang="en-US" sz="2800" dirty="0"/>
              <a:t>Two types of compounds – the Cd/L stoichiometry in the products does not depend strictly on the Cd/L molar ratio in the mother liquors</a:t>
            </a:r>
          </a:p>
          <a:p>
            <a:pPr marL="361950" indent="-361950">
              <a:buFont typeface="Wingdings" panose="05000000000000000000" pitchFamily="2" charset="2"/>
              <a:buChar char="Ø"/>
            </a:pPr>
            <a:r>
              <a:rPr lang="en-US" sz="2800" dirty="0"/>
              <a:t>The effect of moisture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BE9FFF-6121-CA55-1FA2-E9AA52C66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995" y="2018370"/>
            <a:ext cx="2820515" cy="39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73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D32D1-F22A-852A-51B1-4388A014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Chloride compounds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F86AF-36AA-28F7-2EE3-3D264D6AF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845733"/>
            <a:ext cx="10612755" cy="454554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                               Cd</a:t>
            </a:r>
            <a:r>
              <a:rPr lang="en-US" b="1" dirty="0"/>
              <a:t>L</a:t>
            </a:r>
            <a:r>
              <a:rPr lang="en-US" dirty="0"/>
              <a:t>Cl</a:t>
            </a:r>
            <a:r>
              <a:rPr lang="en-US" baseline="-25000" dirty="0"/>
              <a:t>2</a:t>
            </a:r>
            <a:r>
              <a:rPr lang="en-US" dirty="0"/>
              <a:t> (</a:t>
            </a:r>
            <a:r>
              <a:rPr lang="en-US" b="1" dirty="0"/>
              <a:t>1-Cl</a:t>
            </a:r>
            <a:r>
              <a:rPr lang="en-US" dirty="0"/>
              <a:t>)</a:t>
            </a:r>
          </a:p>
          <a:p>
            <a:pPr marL="0" indent="180975">
              <a:buNone/>
            </a:pPr>
            <a:r>
              <a:rPr lang="en-US" dirty="0"/>
              <a:t>CdCl</a:t>
            </a:r>
            <a:r>
              <a:rPr lang="en-US" baseline="-25000" dirty="0"/>
              <a:t>2</a:t>
            </a:r>
            <a:r>
              <a:rPr lang="en-US" dirty="0"/>
              <a:t> + L               Cd</a:t>
            </a:r>
            <a:r>
              <a:rPr lang="en-US" b="1" dirty="0"/>
              <a:t>L</a:t>
            </a:r>
            <a:r>
              <a:rPr lang="en-US" b="1" baseline="-25000" dirty="0"/>
              <a:t>2</a:t>
            </a:r>
            <a:r>
              <a:rPr lang="en-US" dirty="0"/>
              <a:t>Cl</a:t>
            </a:r>
            <a:r>
              <a:rPr lang="en-US" baseline="-25000" dirty="0"/>
              <a:t>2</a:t>
            </a:r>
            <a:r>
              <a:rPr lang="en-US" dirty="0"/>
              <a:t> (</a:t>
            </a:r>
            <a:r>
              <a:rPr lang="en-US" b="1" dirty="0"/>
              <a:t>2-Cl</a:t>
            </a:r>
            <a:r>
              <a:rPr lang="en-US" dirty="0"/>
              <a:t>)</a:t>
            </a:r>
          </a:p>
          <a:p>
            <a:pPr marL="0" indent="180975"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180975">
              <a:buNone/>
            </a:pPr>
            <a:r>
              <a:rPr lang="en-US" dirty="0"/>
              <a:t>Solvent dependence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MeOH: 1-Cl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MeOH/</a:t>
            </a:r>
            <a:r>
              <a:rPr lang="en-US" dirty="0" err="1"/>
              <a:t>MeCN</a:t>
            </a:r>
            <a:r>
              <a:rPr lang="en-US" dirty="0"/>
              <a:t>: 2-Cl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MeOH/Me</a:t>
            </a:r>
            <a:r>
              <a:rPr lang="en-US" baseline="-25000" dirty="0"/>
              <a:t>2</a:t>
            </a:r>
            <a:r>
              <a:rPr lang="en-US" dirty="0"/>
              <a:t>CO: 2-Cl at </a:t>
            </a:r>
            <a:r>
              <a:rPr lang="en-US" dirty="0" err="1"/>
              <a:t>Cd:L</a:t>
            </a:r>
            <a:r>
              <a:rPr lang="en-US" dirty="0"/>
              <a:t>=1:2 ratio, </a:t>
            </a:r>
          </a:p>
          <a:p>
            <a:pPr marL="0" indent="0">
              <a:buNone/>
            </a:pPr>
            <a:r>
              <a:rPr lang="en-US" dirty="0"/>
              <a:t>                             2-Cl + 1-Cl-HYD at </a:t>
            </a:r>
            <a:r>
              <a:rPr lang="en-US" dirty="0" err="1"/>
              <a:t>Cd:L</a:t>
            </a:r>
            <a:r>
              <a:rPr lang="en-US" dirty="0"/>
              <a:t> =1:1 molar ratio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Formally, a hydrolysis-driven “quasi-disproportionation” takes place:</a:t>
            </a:r>
          </a:p>
          <a:p>
            <a:r>
              <a:rPr lang="en-US" sz="2600" dirty="0"/>
              <a:t>3CdLCl</a:t>
            </a:r>
            <a:r>
              <a:rPr lang="en-US" sz="2600" baseline="-25000" dirty="0"/>
              <a:t>2</a:t>
            </a:r>
            <a:r>
              <a:rPr lang="en-US" sz="2600" dirty="0"/>
              <a:t> +2H</a:t>
            </a:r>
            <a:r>
              <a:rPr lang="en-US" sz="2600" baseline="-25000" dirty="0"/>
              <a:t>2</a:t>
            </a:r>
            <a:r>
              <a:rPr lang="en-US" sz="2600" dirty="0"/>
              <a:t>O → CdLCl</a:t>
            </a:r>
            <a:r>
              <a:rPr lang="en-US" sz="2600" baseline="-25000" dirty="0"/>
              <a:t>2</a:t>
            </a:r>
            <a:r>
              <a:rPr lang="en-US" sz="2600" dirty="0"/>
              <a:t>·Cd(H</a:t>
            </a:r>
            <a:r>
              <a:rPr lang="en-US" sz="2600" baseline="-25000" dirty="0"/>
              <a:t>2</a:t>
            </a:r>
            <a:r>
              <a:rPr lang="en-US" sz="2600" dirty="0"/>
              <a:t>O)Cl</a:t>
            </a:r>
            <a:r>
              <a:rPr lang="en-US" sz="2600" baseline="-25000" dirty="0"/>
              <a:t>2</a:t>
            </a:r>
            <a:r>
              <a:rPr lang="en-US" sz="2600" dirty="0"/>
              <a:t>·H</a:t>
            </a:r>
            <a:r>
              <a:rPr lang="en-US" sz="2600" baseline="-25000" dirty="0"/>
              <a:t>2</a:t>
            </a:r>
            <a:r>
              <a:rPr lang="en-US" sz="2600" dirty="0"/>
              <a:t>O + CdL</a:t>
            </a:r>
            <a:r>
              <a:rPr lang="en-US" sz="2600" baseline="-25000" dirty="0"/>
              <a:t>2</a:t>
            </a:r>
            <a:r>
              <a:rPr lang="en-US" sz="2600" dirty="0"/>
              <a:t>Cl</a:t>
            </a:r>
            <a:r>
              <a:rPr lang="en-US" sz="2600" baseline="-25000" dirty="0"/>
              <a:t>2</a:t>
            </a:r>
            <a:endParaRPr lang="en-US" sz="2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6766D2A-CD5D-E7A8-122D-F2BCEAE80C8C}"/>
              </a:ext>
            </a:extLst>
          </p:cNvPr>
          <p:cNvCxnSpPr/>
          <p:nvPr/>
        </p:nvCxnSpPr>
        <p:spPr>
          <a:xfrm flipV="1">
            <a:off x="1609725" y="2076450"/>
            <a:ext cx="781050" cy="2952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214C7C-661C-6C36-4E7A-96A22E46C031}"/>
              </a:ext>
            </a:extLst>
          </p:cNvPr>
          <p:cNvCxnSpPr/>
          <p:nvPr/>
        </p:nvCxnSpPr>
        <p:spPr>
          <a:xfrm>
            <a:off x="1628775" y="2419350"/>
            <a:ext cx="70485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AC05E58-75B5-91E5-35FB-DEE036846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618" y="16933"/>
            <a:ext cx="3874577" cy="32377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424820-F804-3CA7-85E6-62D04CD72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814" y="3254644"/>
            <a:ext cx="4330186" cy="358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17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4065-6D40-7588-87FA-B1299F7B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Recrystallization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3ED5D-B086-AE7D-BEC0-1C1BEB4B1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Polymeric compounds</a:t>
            </a:r>
          </a:p>
          <a:p>
            <a:r>
              <a:rPr lang="en-US" sz="2400" dirty="0"/>
              <a:t>                         from H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</a:p>
          <a:p>
            <a:r>
              <a:rPr lang="en-US" sz="2400" dirty="0"/>
              <a:t>1-Cl                  from MeOH</a:t>
            </a:r>
          </a:p>
          <a:p>
            <a:r>
              <a:rPr lang="en-US" sz="2400" dirty="0"/>
              <a:t>                         from MeOH, covered with an Et</a:t>
            </a:r>
            <a:r>
              <a:rPr lang="en-US" sz="2400" baseline="-25000" dirty="0"/>
              <a:t>2</a:t>
            </a:r>
            <a:r>
              <a:rPr lang="en-US" sz="2400" dirty="0"/>
              <a:t>O layer: </a:t>
            </a:r>
            <a:r>
              <a:rPr lang="en-US" sz="2400" b="1" dirty="0"/>
              <a:t>1-Cl-HYD</a:t>
            </a:r>
          </a:p>
          <a:p>
            <a:r>
              <a:rPr lang="en-US" sz="2400" b="1" dirty="0"/>
              <a:t>1-Cl-HYD</a:t>
            </a:r>
            <a:r>
              <a:rPr lang="en-US" sz="2400" dirty="0"/>
              <a:t>: CdLCl</a:t>
            </a:r>
            <a:r>
              <a:rPr lang="en-US" sz="2400" baseline="-25000" dirty="0"/>
              <a:t>2</a:t>
            </a:r>
            <a:r>
              <a:rPr lang="en-US" sz="2400" dirty="0"/>
              <a:t>·Cd(H</a:t>
            </a:r>
            <a:r>
              <a:rPr lang="en-US" sz="2400" baseline="-25000" dirty="0"/>
              <a:t>2</a:t>
            </a:r>
            <a:r>
              <a:rPr lang="en-US" sz="2400" dirty="0"/>
              <a:t>O)Cl</a:t>
            </a:r>
            <a:r>
              <a:rPr lang="en-US" sz="2400" baseline="-25000" dirty="0"/>
              <a:t>2</a:t>
            </a:r>
            <a:r>
              <a:rPr lang="en-US" sz="2400" dirty="0"/>
              <a:t>·H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B8DEA95D-216C-7D2B-BAD1-42313E3B4F11}"/>
              </a:ext>
            </a:extLst>
          </p:cNvPr>
          <p:cNvSpPr/>
          <p:nvPr/>
        </p:nvSpPr>
        <p:spPr>
          <a:xfrm>
            <a:off x="4324350" y="2406435"/>
            <a:ext cx="561975" cy="74295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4CED7-DB17-689E-2C00-B9D58507CDF0}"/>
              </a:ext>
            </a:extLst>
          </p:cNvPr>
          <p:cNvSpPr txBox="1"/>
          <p:nvPr/>
        </p:nvSpPr>
        <p:spPr>
          <a:xfrm>
            <a:off x="5006275" y="2573893"/>
            <a:ext cx="668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2-Cl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EBA6F37-06F0-B158-170B-5DAAB1681F86}"/>
              </a:ext>
            </a:extLst>
          </p:cNvPr>
          <p:cNvGrpSpPr/>
          <p:nvPr/>
        </p:nvGrpSpPr>
        <p:grpSpPr>
          <a:xfrm>
            <a:off x="1743234" y="2629059"/>
            <a:ext cx="952500" cy="923925"/>
            <a:chOff x="1619250" y="2505075"/>
            <a:chExt cx="952500" cy="92392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3D7F1F5-8230-8B6A-EBC6-3A9C96238AC5}"/>
                </a:ext>
              </a:extLst>
            </p:cNvPr>
            <p:cNvCxnSpPr/>
            <p:nvPr/>
          </p:nvCxnSpPr>
          <p:spPr>
            <a:xfrm flipV="1">
              <a:off x="1619250" y="2505075"/>
              <a:ext cx="952500" cy="40957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E7F8C86-339E-DCCC-1D18-D445CE8FA497}"/>
                </a:ext>
              </a:extLst>
            </p:cNvPr>
            <p:cNvCxnSpPr/>
            <p:nvPr/>
          </p:nvCxnSpPr>
          <p:spPr>
            <a:xfrm>
              <a:off x="1619250" y="2943225"/>
              <a:ext cx="923925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177A374-1AE5-6724-E729-4E34F5A4F740}"/>
                </a:ext>
              </a:extLst>
            </p:cNvPr>
            <p:cNvCxnSpPr/>
            <p:nvPr/>
          </p:nvCxnSpPr>
          <p:spPr>
            <a:xfrm>
              <a:off x="1619250" y="2943225"/>
              <a:ext cx="952500" cy="48577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389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024E4B0-27CD-7EC6-7AF0-FDA60A6F3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reason?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26AD3C0-11EC-C226-F780-4D328DB42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7650" y="2434688"/>
            <a:ext cx="5045869" cy="3571875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In MeOH, covered by Et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O: </a:t>
            </a: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1-Cl-HYD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crystallizes;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L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and </a:t>
            </a: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2-Cl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stay dissolved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In H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O, H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O/MeOH, MeOH/</a:t>
            </a:r>
            <a:r>
              <a:rPr lang="en-US" kern="100" dirty="0" err="1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MeCN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gives CdCl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and </a:t>
            </a: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2-Cl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CdCl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stays dissolved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In MeOH/Me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CO: mixture </a:t>
            </a: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1-Cl-HYD 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+ </a:t>
            </a:r>
            <a:r>
              <a:rPr lang="en-US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2-Cl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no crystallization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952F214-3C89-238F-F6A0-0AB39597D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1355" y="2543174"/>
            <a:ext cx="5759768" cy="3571875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3CdLCl</a:t>
            </a:r>
            <a:r>
              <a:rPr lang="en-US" baseline="-25000" dirty="0"/>
              <a:t>2</a:t>
            </a:r>
            <a:r>
              <a:rPr lang="en-US" dirty="0"/>
              <a:t> +2H</a:t>
            </a:r>
            <a:r>
              <a:rPr lang="en-US" baseline="-25000" dirty="0"/>
              <a:t>2</a:t>
            </a:r>
            <a:r>
              <a:rPr lang="en-US" dirty="0"/>
              <a:t>O → </a:t>
            </a:r>
            <a:r>
              <a:rPr lang="en-US" b="1" dirty="0"/>
              <a:t>CdLCl</a:t>
            </a:r>
            <a:r>
              <a:rPr lang="en-US" b="1" baseline="-25000" dirty="0"/>
              <a:t>2</a:t>
            </a:r>
            <a:r>
              <a:rPr lang="en-US" b="1" dirty="0"/>
              <a:t>·Cd(H</a:t>
            </a:r>
            <a:r>
              <a:rPr lang="en-US" b="1" baseline="-25000" dirty="0"/>
              <a:t>2</a:t>
            </a:r>
            <a:r>
              <a:rPr lang="en-US" b="1" dirty="0"/>
              <a:t>O)Cl</a:t>
            </a:r>
            <a:r>
              <a:rPr lang="en-US" b="1" baseline="-25000" dirty="0"/>
              <a:t>2</a:t>
            </a:r>
            <a:r>
              <a:rPr lang="en-US" b="1" dirty="0"/>
              <a:t>·H</a:t>
            </a:r>
            <a:r>
              <a:rPr lang="en-US" b="1" baseline="-25000" dirty="0"/>
              <a:t>2</a:t>
            </a:r>
            <a:r>
              <a:rPr lang="en-US" b="1" dirty="0"/>
              <a:t>O </a:t>
            </a:r>
            <a:r>
              <a:rPr lang="en-US" dirty="0"/>
              <a:t>+ CdL</a:t>
            </a:r>
            <a:r>
              <a:rPr lang="en-US" baseline="-25000" dirty="0"/>
              <a:t>2</a:t>
            </a:r>
            <a:r>
              <a:rPr lang="en-US" dirty="0"/>
              <a:t>Cl</a:t>
            </a:r>
            <a:r>
              <a:rPr lang="en-US" baseline="-25000" dirty="0"/>
              <a:t>2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kern="100" dirty="0">
              <a:solidFill>
                <a:srgbClr val="000000"/>
              </a:solidFill>
              <a:ea typeface="Yu Gothic" panose="020B0400000000000000" pitchFamily="34" charset="-128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2CdLCl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→ CdL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Cl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r>
              <a:rPr lang="en-US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+CdCl</a:t>
            </a:r>
            <a:r>
              <a:rPr lang="en-US" kern="100" baseline="-250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</a:t>
            </a:r>
            <a:endParaRPr lang="en-US" dirty="0"/>
          </a:p>
          <a:p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5F64D39C-419D-198E-DE46-36A07476E897}"/>
              </a:ext>
            </a:extLst>
          </p:cNvPr>
          <p:cNvSpPr txBox="1">
            <a:spLocks/>
          </p:cNvSpPr>
          <p:nvPr/>
        </p:nvSpPr>
        <p:spPr>
          <a:xfrm>
            <a:off x="876301" y="1737360"/>
            <a:ext cx="9694544" cy="90106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01AC4A-EFA1-2F39-3560-43FA6BC8D1E2}"/>
              </a:ext>
            </a:extLst>
          </p:cNvPr>
          <p:cNvSpPr txBox="1"/>
          <p:nvPr/>
        </p:nvSpPr>
        <p:spPr>
          <a:xfrm>
            <a:off x="1097280" y="1864727"/>
            <a:ext cx="8522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Humidity – </a:t>
            </a:r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</a:t>
            </a:r>
            <a:r>
              <a:rPr lang="en-US" sz="2000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transforms to </a:t>
            </a:r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1-Cl-HYD</a:t>
            </a:r>
            <a:r>
              <a:rPr lang="en-US" sz="2000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, the liberated </a:t>
            </a:r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L</a:t>
            </a:r>
            <a:r>
              <a:rPr lang="en-US" sz="2000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 will be in the solution</a:t>
            </a:r>
          </a:p>
          <a:p>
            <a:endParaRPr lang="en-US" sz="20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31BD3A7-B8D3-AD05-319B-FCCE864CDE30}"/>
              </a:ext>
            </a:extLst>
          </p:cNvPr>
          <p:cNvSpPr/>
          <p:nvPr/>
        </p:nvSpPr>
        <p:spPr>
          <a:xfrm>
            <a:off x="5566649" y="2580055"/>
            <a:ext cx="685800" cy="371475"/>
          </a:xfrm>
          <a:prstGeom prst="roundRect">
            <a:avLst/>
          </a:prstGeom>
          <a:solidFill>
            <a:srgbClr val="1CADE4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7870E34-FBB5-8B2B-CAD4-890E5943099D}"/>
              </a:ext>
            </a:extLst>
          </p:cNvPr>
          <p:cNvSpPr/>
          <p:nvPr/>
        </p:nvSpPr>
        <p:spPr>
          <a:xfrm>
            <a:off x="5565181" y="4215765"/>
            <a:ext cx="685800" cy="371475"/>
          </a:xfrm>
          <a:prstGeom prst="roundRect">
            <a:avLst/>
          </a:prstGeom>
          <a:solidFill>
            <a:srgbClr val="1CADE4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9427DD-E563-B7D3-B2DA-FBD67400B785}"/>
              </a:ext>
            </a:extLst>
          </p:cNvPr>
          <p:cNvSpPr txBox="1"/>
          <p:nvPr/>
        </p:nvSpPr>
        <p:spPr>
          <a:xfrm>
            <a:off x="5604907" y="2897516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1-Cl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F58D0A7-DF79-6241-3F59-8ACC2A25D12C}"/>
              </a:ext>
            </a:extLst>
          </p:cNvPr>
          <p:cNvSpPr/>
          <p:nvPr/>
        </p:nvSpPr>
        <p:spPr>
          <a:xfrm>
            <a:off x="7243703" y="2566659"/>
            <a:ext cx="2428875" cy="371475"/>
          </a:xfrm>
          <a:prstGeom prst="roundRect">
            <a:avLst/>
          </a:prstGeom>
          <a:solidFill>
            <a:srgbClr val="E11FE6">
              <a:alpha val="20000"/>
            </a:srgbClr>
          </a:solidFill>
          <a:ln>
            <a:solidFill>
              <a:srgbClr val="E11F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D90532-F959-D690-8EA0-026ACAB3A08B}"/>
              </a:ext>
            </a:extLst>
          </p:cNvPr>
          <p:cNvSpPr txBox="1"/>
          <p:nvPr/>
        </p:nvSpPr>
        <p:spPr>
          <a:xfrm>
            <a:off x="7755042" y="2901750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1-Cl-HYD</a:t>
            </a:r>
            <a:endParaRPr lang="en-US" sz="20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84E6AA9-2BBF-3240-8D88-3DAFE6282C98}"/>
              </a:ext>
            </a:extLst>
          </p:cNvPr>
          <p:cNvSpPr/>
          <p:nvPr/>
        </p:nvSpPr>
        <p:spPr>
          <a:xfrm>
            <a:off x="6503028" y="4215764"/>
            <a:ext cx="838200" cy="371475"/>
          </a:xfrm>
          <a:prstGeom prst="roundRect">
            <a:avLst/>
          </a:prstGeom>
          <a:solidFill>
            <a:srgbClr val="42BA97">
              <a:alpha val="20000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D0D3674-A488-229A-49BC-A0C5D2419CA6}"/>
              </a:ext>
            </a:extLst>
          </p:cNvPr>
          <p:cNvSpPr/>
          <p:nvPr/>
        </p:nvSpPr>
        <p:spPr>
          <a:xfrm>
            <a:off x="9841130" y="2580679"/>
            <a:ext cx="838200" cy="371475"/>
          </a:xfrm>
          <a:prstGeom prst="roundRect">
            <a:avLst/>
          </a:prstGeom>
          <a:solidFill>
            <a:srgbClr val="42BA97">
              <a:alpha val="20000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D28840-EBE3-BC1E-A58E-D587328C5D99}"/>
              </a:ext>
            </a:extLst>
          </p:cNvPr>
          <p:cNvSpPr txBox="1"/>
          <p:nvPr/>
        </p:nvSpPr>
        <p:spPr>
          <a:xfrm>
            <a:off x="9964314" y="2883833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2-Cl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102DA-3F90-965E-C048-07EB0301D8CC}"/>
              </a:ext>
            </a:extLst>
          </p:cNvPr>
          <p:cNvSpPr txBox="1"/>
          <p:nvPr/>
        </p:nvSpPr>
        <p:spPr>
          <a:xfrm>
            <a:off x="5549682" y="4507442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1-Cl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10E3A3-FBF8-85A3-D6CD-6119BCACDCA8}"/>
              </a:ext>
            </a:extLst>
          </p:cNvPr>
          <p:cNvSpPr txBox="1"/>
          <p:nvPr/>
        </p:nvSpPr>
        <p:spPr>
          <a:xfrm>
            <a:off x="6626213" y="4507442"/>
            <a:ext cx="5918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kern="100" dirty="0">
                <a:solidFill>
                  <a:srgbClr val="000000"/>
                </a:solidFill>
                <a:ea typeface="Yu Gothic" panose="020B0400000000000000" pitchFamily="34" charset="-128"/>
                <a:cs typeface="Arial" panose="020B0604020202020204" pitchFamily="34" charset="0"/>
              </a:rPr>
              <a:t>2-Cl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6755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A715B6-84AB-1742-0728-0876E80E9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Bromide compounds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353BFC-A0D7-873C-E8CF-C28B632A1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483" y="1766898"/>
            <a:ext cx="10058400" cy="4502573"/>
          </a:xfrm>
        </p:spPr>
        <p:txBody>
          <a:bodyPr/>
          <a:lstStyle/>
          <a:p>
            <a:r>
              <a:rPr lang="en-US" dirty="0"/>
              <a:t>The compound of stoichiometry </a:t>
            </a:r>
            <a:r>
              <a:rPr lang="en-US" b="1" dirty="0"/>
              <a:t>CdLBr</a:t>
            </a:r>
            <a:r>
              <a:rPr lang="en-US" b="1" baseline="-25000" dirty="0"/>
              <a:t>2</a:t>
            </a:r>
            <a:r>
              <a:rPr lang="en-US" b="1" dirty="0"/>
              <a:t> is 1-Br</a:t>
            </a:r>
            <a:r>
              <a:rPr lang="en-US" dirty="0"/>
              <a:t>, its solvated form is 1-Br·MeOH</a:t>
            </a:r>
          </a:p>
          <a:p>
            <a:r>
              <a:rPr lang="en-US" dirty="0"/>
              <a:t>The compound of stoichiometry </a:t>
            </a:r>
            <a:r>
              <a:rPr lang="en-US" b="1" dirty="0"/>
              <a:t>CdL</a:t>
            </a:r>
            <a:r>
              <a:rPr lang="en-US" b="1" baseline="-25000" dirty="0"/>
              <a:t>2</a:t>
            </a:r>
            <a:r>
              <a:rPr lang="en-US" b="1" dirty="0"/>
              <a:t>Br</a:t>
            </a:r>
            <a:r>
              <a:rPr lang="en-US" b="1" baseline="-25000" dirty="0"/>
              <a:t>2</a:t>
            </a:r>
            <a:r>
              <a:rPr lang="en-US" b="1" dirty="0"/>
              <a:t> is 2-Br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1-Br·MeOH slowly loses MeOH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21970D-2943-1C80-9BCC-0BA5CE9EB5FB}"/>
              </a:ext>
            </a:extLst>
          </p:cNvPr>
          <p:cNvGrpSpPr/>
          <p:nvPr/>
        </p:nvGrpSpPr>
        <p:grpSpPr>
          <a:xfrm>
            <a:off x="137593" y="2653669"/>
            <a:ext cx="5187090" cy="2292743"/>
            <a:chOff x="382180" y="2651597"/>
            <a:chExt cx="5187090" cy="229274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ABB5EE4-CD6F-D8C4-DB12-5FA45B517D7F}"/>
                </a:ext>
              </a:extLst>
            </p:cNvPr>
            <p:cNvSpPr txBox="1"/>
            <p:nvPr/>
          </p:nvSpPr>
          <p:spPr>
            <a:xfrm>
              <a:off x="382180" y="3612118"/>
              <a:ext cx="15199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CdBr</a:t>
              </a:r>
              <a:r>
                <a:rPr lang="en-US" sz="2000" baseline="-25000" dirty="0"/>
                <a:t>2</a:t>
              </a:r>
              <a:r>
                <a:rPr lang="en-US" sz="2000" dirty="0"/>
                <a:t>:L = 1:2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41DF39-CBF0-E51D-C72E-B68597D29EFC}"/>
                </a:ext>
              </a:extLst>
            </p:cNvPr>
            <p:cNvSpPr txBox="1"/>
            <p:nvPr/>
          </p:nvSpPr>
          <p:spPr>
            <a:xfrm>
              <a:off x="2341861" y="2651597"/>
              <a:ext cx="16113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MeOH/</a:t>
              </a:r>
              <a:r>
                <a:rPr lang="en-US" sz="2000" dirty="0" err="1"/>
                <a:t>MeCN</a:t>
              </a:r>
              <a:endParaRPr lang="en-US" sz="2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0F4EE5-C8FD-9EA9-D601-4C6E98FEFFAA}"/>
                </a:ext>
              </a:extLst>
            </p:cNvPr>
            <p:cNvSpPr txBox="1"/>
            <p:nvPr/>
          </p:nvSpPr>
          <p:spPr>
            <a:xfrm>
              <a:off x="2679294" y="3504549"/>
              <a:ext cx="86273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MeOH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D5D196-BDB1-1E42-C008-0871B28CC37F}"/>
                </a:ext>
              </a:extLst>
            </p:cNvPr>
            <p:cNvSpPr txBox="1"/>
            <p:nvPr/>
          </p:nvSpPr>
          <p:spPr>
            <a:xfrm>
              <a:off x="2617949" y="4470950"/>
              <a:ext cx="1700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MeOH/Me</a:t>
              </a:r>
              <a:r>
                <a:rPr lang="en-US" sz="2000" baseline="-25000" dirty="0"/>
                <a:t>2</a:t>
              </a:r>
              <a:r>
                <a:rPr lang="en-US" sz="2000" dirty="0"/>
                <a:t>CO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81D8673-3957-107D-0CE7-B1F0AB31BC8F}"/>
                </a:ext>
              </a:extLst>
            </p:cNvPr>
            <p:cNvSpPr txBox="1"/>
            <p:nvPr/>
          </p:nvSpPr>
          <p:spPr>
            <a:xfrm>
              <a:off x="4204794" y="2779570"/>
              <a:ext cx="13644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1-Br·MeOH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867B5A1-09BE-A367-0AB8-2CDB6AF45B6E}"/>
                </a:ext>
              </a:extLst>
            </p:cNvPr>
            <p:cNvSpPr txBox="1"/>
            <p:nvPr/>
          </p:nvSpPr>
          <p:spPr>
            <a:xfrm>
              <a:off x="4222444" y="3615353"/>
              <a:ext cx="6222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2-Br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51A72A0-88C7-6E16-C2B3-C74ECED7ECBE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1902148" y="3812173"/>
              <a:ext cx="2193602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or: Elbow 26">
              <a:extLst>
                <a:ext uri="{FF2B5EF4-FFF2-40B4-BE49-F238E27FC236}">
                  <a16:creationId xmlns:a16="http://schemas.microsoft.com/office/drawing/2014/main" id="{B306E42A-0107-47C8-FA21-9E6C17990156}"/>
                </a:ext>
              </a:extLst>
            </p:cNvPr>
            <p:cNvCxnSpPr>
              <a:cxnSpLocks/>
            </p:cNvCxnSpPr>
            <p:nvPr/>
          </p:nvCxnSpPr>
          <p:spPr>
            <a:xfrm>
              <a:off x="1902148" y="3945523"/>
              <a:ext cx="1431602" cy="996372"/>
            </a:xfrm>
            <a:prstGeom prst="bentConnector3">
              <a:avLst>
                <a:gd name="adj1" fmla="val 31371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DE80B3E7-2AEB-34BB-05E8-839327D391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33750" y="4017908"/>
              <a:ext cx="1199837" cy="92643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056060B5-79D1-21D4-8B71-2918964C9E07}"/>
                </a:ext>
              </a:extLst>
            </p:cNvPr>
            <p:cNvCxnSpPr/>
            <p:nvPr/>
          </p:nvCxnSpPr>
          <p:spPr>
            <a:xfrm flipV="1">
              <a:off x="1902148" y="2990075"/>
              <a:ext cx="2088827" cy="699140"/>
            </a:xfrm>
            <a:prstGeom prst="bentConnector3">
              <a:avLst>
                <a:gd name="adj1" fmla="val 20816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D496F2F-6490-C0B1-3108-BB851A12A616}"/>
                </a:ext>
              </a:extLst>
            </p:cNvPr>
            <p:cNvCxnSpPr/>
            <p:nvPr/>
          </p:nvCxnSpPr>
          <p:spPr>
            <a:xfrm>
              <a:off x="3475305" y="2990075"/>
              <a:ext cx="68765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0AA512-05FC-0F29-13A3-36A6B3F35A15}"/>
              </a:ext>
            </a:extLst>
          </p:cNvPr>
          <p:cNvGrpSpPr/>
          <p:nvPr/>
        </p:nvGrpSpPr>
        <p:grpSpPr>
          <a:xfrm>
            <a:off x="6609296" y="3906731"/>
            <a:ext cx="5302074" cy="2277326"/>
            <a:chOff x="6197764" y="2663966"/>
            <a:chExt cx="5302074" cy="2277326"/>
          </a:xfrm>
        </p:grpSpPr>
        <p:cxnSp>
          <p:nvCxnSpPr>
            <p:cNvPr id="42" name="Connector: Elbow 41">
              <a:extLst>
                <a:ext uri="{FF2B5EF4-FFF2-40B4-BE49-F238E27FC236}">
                  <a16:creationId xmlns:a16="http://schemas.microsoft.com/office/drawing/2014/main" id="{CDE5831A-C69C-BC06-097E-5B49033448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46870" y="4014860"/>
              <a:ext cx="1199837" cy="92643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B21D846-11D1-C322-0F65-DB8D8A56AAE2}"/>
                </a:ext>
              </a:extLst>
            </p:cNvPr>
            <p:cNvGrpSpPr/>
            <p:nvPr/>
          </p:nvGrpSpPr>
          <p:grpSpPr>
            <a:xfrm>
              <a:off x="6197764" y="2663966"/>
              <a:ext cx="5302074" cy="2274881"/>
              <a:chOff x="6197764" y="2663966"/>
              <a:chExt cx="5302074" cy="2274881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1CDE558-283F-13AE-F33D-2AE80A5D6970}"/>
                  </a:ext>
                </a:extLst>
              </p:cNvPr>
              <p:cNvSpPr txBox="1"/>
              <p:nvPr/>
            </p:nvSpPr>
            <p:spPr>
              <a:xfrm>
                <a:off x="8412009" y="2663966"/>
                <a:ext cx="1611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MeOH/</a:t>
                </a:r>
                <a:r>
                  <a:rPr lang="en-US" sz="2000" dirty="0" err="1"/>
                  <a:t>MeCN</a:t>
                </a:r>
                <a:endParaRPr lang="en-US" sz="20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FB1BA4B-C6DC-ACC1-F97D-4CECC15C6CC5}"/>
                  </a:ext>
                </a:extLst>
              </p:cNvPr>
              <p:cNvSpPr txBox="1"/>
              <p:nvPr/>
            </p:nvSpPr>
            <p:spPr>
              <a:xfrm>
                <a:off x="8465216" y="3429000"/>
                <a:ext cx="86273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MeOH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AF4A79-5B32-368A-E928-8A4F37329046}"/>
                  </a:ext>
                </a:extLst>
              </p:cNvPr>
              <p:cNvSpPr txBox="1"/>
              <p:nvPr/>
            </p:nvSpPr>
            <p:spPr>
              <a:xfrm>
                <a:off x="8530825" y="4460654"/>
                <a:ext cx="170046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MeOH/Me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CO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BDB1F2C-49A0-C539-309C-D1D664801C54}"/>
                  </a:ext>
                </a:extLst>
              </p:cNvPr>
              <p:cNvSpPr txBox="1"/>
              <p:nvPr/>
            </p:nvSpPr>
            <p:spPr>
              <a:xfrm>
                <a:off x="10135362" y="3575393"/>
                <a:ext cx="136447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1-Br·MeOH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5101A18-69FD-F398-7BCD-323E8EB6F420}"/>
                  </a:ext>
                </a:extLst>
              </p:cNvPr>
              <p:cNvSpPr txBox="1"/>
              <p:nvPr/>
            </p:nvSpPr>
            <p:spPr>
              <a:xfrm>
                <a:off x="6197764" y="3615353"/>
                <a:ext cx="15199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CdBr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:L = 1:1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2F0507BE-AB28-CE2A-9D54-37B13EC29F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29746" y="3811485"/>
                <a:ext cx="2193602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or: Elbow 40">
                <a:extLst>
                  <a:ext uri="{FF2B5EF4-FFF2-40B4-BE49-F238E27FC236}">
                    <a16:creationId xmlns:a16="http://schemas.microsoft.com/office/drawing/2014/main" id="{6B2C2730-9E7F-61D7-8186-355B4165D2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15268" y="3942475"/>
                <a:ext cx="1431602" cy="996372"/>
              </a:xfrm>
              <a:prstGeom prst="bentConnector3">
                <a:avLst>
                  <a:gd name="adj1" fmla="val 31371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or: Elbow 42">
                <a:extLst>
                  <a:ext uri="{FF2B5EF4-FFF2-40B4-BE49-F238E27FC236}">
                    <a16:creationId xmlns:a16="http://schemas.microsoft.com/office/drawing/2014/main" id="{D64E41D3-C795-2D68-6800-9C1C98E301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2970" y="2686699"/>
                <a:ext cx="1431602" cy="996372"/>
              </a:xfrm>
              <a:prstGeom prst="bentConnector3">
                <a:avLst>
                  <a:gd name="adj1" fmla="val 31371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7ED96B45-3035-DD05-0D5B-050F2E077239}"/>
                </a:ext>
              </a:extLst>
            </p:cNvPr>
            <p:cNvCxnSpPr>
              <a:cxnSpLocks/>
            </p:cNvCxnSpPr>
            <p:nvPr/>
          </p:nvCxnSpPr>
          <p:spPr>
            <a:xfrm>
              <a:off x="9244572" y="2685932"/>
              <a:ext cx="1199837" cy="926432"/>
            </a:xfrm>
            <a:prstGeom prst="bentConnector2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B40DA2F3-9914-0706-5328-ED3E3B727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825" y="168037"/>
            <a:ext cx="3608083" cy="33583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07D2C3-8CA4-9478-F896-855BB6CF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688" y="2219111"/>
            <a:ext cx="2733618" cy="226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86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5B64-AE0B-FF21-970F-14C286A54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Iodide compounds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C5B2-ACDE-DF68-13CD-EE5D25A79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10" y="1845734"/>
            <a:ext cx="5472853" cy="4428066"/>
          </a:xfrm>
        </p:spPr>
        <p:txBody>
          <a:bodyPr>
            <a:normAutofit/>
          </a:bodyPr>
          <a:lstStyle/>
          <a:p>
            <a:r>
              <a:rPr lang="en-US" dirty="0"/>
              <a:t>CdI</a:t>
            </a:r>
            <a:r>
              <a:rPr lang="en-US" baseline="-25000" dirty="0"/>
              <a:t>2</a:t>
            </a:r>
            <a:r>
              <a:rPr lang="en-US" dirty="0"/>
              <a:t> with L gives a </a:t>
            </a:r>
            <a:r>
              <a:rPr lang="en-US" b="1" dirty="0"/>
              <a:t>monomeric </a:t>
            </a:r>
            <a:r>
              <a:rPr lang="en-US" dirty="0"/>
              <a:t>complex compound.</a:t>
            </a:r>
          </a:p>
          <a:p>
            <a:endParaRPr lang="en-US" dirty="0"/>
          </a:p>
          <a:p>
            <a:r>
              <a:rPr lang="en-US" dirty="0"/>
              <a:t>CdI</a:t>
            </a:r>
            <a:r>
              <a:rPr lang="en-US" baseline="-25000" dirty="0"/>
              <a:t>2</a:t>
            </a:r>
            <a:r>
              <a:rPr lang="en-US" dirty="0"/>
              <a:t>:L = 1:2 		2-I-HYD [CdL</a:t>
            </a:r>
            <a:r>
              <a:rPr lang="en-US" baseline="-25000" dirty="0"/>
              <a:t>2</a:t>
            </a:r>
            <a:r>
              <a:rPr lang="en-US" dirty="0"/>
              <a:t>I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O]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CdI</a:t>
            </a:r>
            <a:r>
              <a:rPr lang="en-US" baseline="-25000" dirty="0"/>
              <a:t>2</a:t>
            </a:r>
            <a:r>
              <a:rPr lang="en-US" dirty="0"/>
              <a:t>:L = 1:1 		1-I (CdLI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			1-I + 2-I + 2-I-HYD</a:t>
            </a:r>
          </a:p>
          <a:p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66F11-F293-46BD-5CB9-6629CBBED536}"/>
              </a:ext>
            </a:extLst>
          </p:cNvPr>
          <p:cNvSpPr txBox="1"/>
          <p:nvPr/>
        </p:nvSpPr>
        <p:spPr>
          <a:xfrm>
            <a:off x="1794930" y="3534248"/>
            <a:ext cx="1586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MeOH</a:t>
            </a:r>
          </a:p>
          <a:p>
            <a:pPr algn="ctr"/>
            <a:r>
              <a:rPr lang="en-US" dirty="0"/>
              <a:t>MeOH/Me</a:t>
            </a:r>
            <a:r>
              <a:rPr lang="en-US" baseline="-25000" dirty="0"/>
              <a:t>2</a:t>
            </a:r>
            <a:r>
              <a:rPr lang="en-US" dirty="0"/>
              <a:t>CO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A6602-D698-A8D6-BE6E-EBAE3F93986D}"/>
              </a:ext>
            </a:extLst>
          </p:cNvPr>
          <p:cNvSpPr txBox="1"/>
          <p:nvPr/>
        </p:nvSpPr>
        <p:spPr>
          <a:xfrm rot="2225526">
            <a:off x="1700899" y="4639745"/>
            <a:ext cx="1469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MeOH/</a:t>
            </a:r>
            <a:r>
              <a:rPr lang="en-US" dirty="0" err="1"/>
              <a:t>MeCN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0181F2-1CC0-EC7B-3608-D5035B5397B2}"/>
              </a:ext>
            </a:extLst>
          </p:cNvPr>
          <p:cNvCxnSpPr/>
          <p:nvPr/>
        </p:nvCxnSpPr>
        <p:spPr>
          <a:xfrm>
            <a:off x="1955797" y="2946400"/>
            <a:ext cx="117686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D89381-04F9-53F9-4108-40F3123FA9E7}"/>
              </a:ext>
            </a:extLst>
          </p:cNvPr>
          <p:cNvCxnSpPr/>
          <p:nvPr/>
        </p:nvCxnSpPr>
        <p:spPr>
          <a:xfrm>
            <a:off x="1955797" y="4275667"/>
            <a:ext cx="128693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1B28217-20B0-B5EA-0F55-AA5E64F670A2}"/>
              </a:ext>
            </a:extLst>
          </p:cNvPr>
          <p:cNvCxnSpPr/>
          <p:nvPr/>
        </p:nvCxnSpPr>
        <p:spPr>
          <a:xfrm>
            <a:off x="1955797" y="4292600"/>
            <a:ext cx="1176866" cy="8890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8ADAF61-1C13-F1A3-653C-224008FD6279}"/>
              </a:ext>
            </a:extLst>
          </p:cNvPr>
          <p:cNvSpPr txBox="1"/>
          <p:nvPr/>
        </p:nvSpPr>
        <p:spPr>
          <a:xfrm>
            <a:off x="5909729" y="3688477"/>
            <a:ext cx="59351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n-US" dirty="0"/>
              <a:t>Strong solvation and good solubility of CdI</a:t>
            </a:r>
            <a:r>
              <a:rPr lang="en-US" baseline="-25000" dirty="0"/>
              <a:t>2</a:t>
            </a:r>
            <a:r>
              <a:rPr lang="en-US" dirty="0"/>
              <a:t> in the coordinating </a:t>
            </a:r>
            <a:r>
              <a:rPr lang="en-US" dirty="0" err="1"/>
              <a:t>MeCN</a:t>
            </a:r>
            <a:endParaRPr lang="en-US" dirty="0"/>
          </a:p>
          <a:p>
            <a:endParaRPr lang="en-US" dirty="0"/>
          </a:p>
          <a:p>
            <a:pPr marL="285750" indent="-285750">
              <a:buClr>
                <a:srgbClr val="1CADE4"/>
              </a:buClr>
              <a:buFont typeface="Wingdings" panose="05000000000000000000" pitchFamily="2" charset="2"/>
              <a:buChar char="Ø"/>
            </a:pPr>
            <a:r>
              <a:rPr lang="en-US" dirty="0"/>
              <a:t>Solubility differences of 1-I and 2-I in MeOH/</a:t>
            </a:r>
            <a:r>
              <a:rPr lang="en-US" dirty="0" err="1"/>
              <a:t>MeCN</a:t>
            </a:r>
            <a:r>
              <a:rPr lang="en-US" dirty="0"/>
              <a:t>: </a:t>
            </a:r>
          </a:p>
          <a:p>
            <a:r>
              <a:rPr lang="en-US" dirty="0"/>
              <a:t>	</a:t>
            </a:r>
          </a:p>
          <a:p>
            <a:pPr indent="271463"/>
            <a:r>
              <a:rPr lang="en-US" dirty="0"/>
              <a:t>2 CdLI</a:t>
            </a:r>
            <a:r>
              <a:rPr lang="en-US" baseline="-25000" dirty="0"/>
              <a:t>2(solid)</a:t>
            </a:r>
            <a:r>
              <a:rPr lang="en-US" dirty="0"/>
              <a:t> = CdL</a:t>
            </a:r>
            <a:r>
              <a:rPr lang="en-US" baseline="-25000" dirty="0"/>
              <a:t>2</a:t>
            </a:r>
            <a:r>
              <a:rPr lang="en-US" dirty="0"/>
              <a:t>I</a:t>
            </a:r>
            <a:r>
              <a:rPr lang="en-US" baseline="-25000" dirty="0"/>
              <a:t>2(solid)</a:t>
            </a:r>
            <a:r>
              <a:rPr lang="en-US" dirty="0"/>
              <a:t> + CdI</a:t>
            </a:r>
            <a:r>
              <a:rPr lang="en-US" baseline="-25000" dirty="0"/>
              <a:t>2(solution)</a:t>
            </a:r>
            <a:r>
              <a:rPr lang="en-US" dirty="0"/>
              <a:t> </a:t>
            </a:r>
          </a:p>
          <a:p>
            <a:r>
              <a:rPr lang="en-US" dirty="0"/>
              <a:t>				</a:t>
            </a:r>
          </a:p>
          <a:p>
            <a:pPr indent="271463"/>
            <a:r>
              <a:rPr lang="en-US" dirty="0"/>
              <a:t>CdL</a:t>
            </a:r>
            <a:r>
              <a:rPr lang="en-US" baseline="-25000" dirty="0"/>
              <a:t>2</a:t>
            </a:r>
            <a:r>
              <a:rPr lang="en-US" dirty="0"/>
              <a:t>I</a:t>
            </a:r>
            <a:r>
              <a:rPr lang="en-US" baseline="-25000" dirty="0"/>
              <a:t>2(s)</a:t>
            </a:r>
            <a:r>
              <a:rPr lang="en-US" dirty="0"/>
              <a:t> + H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(vapor)</a:t>
            </a:r>
            <a:r>
              <a:rPr lang="en-US" dirty="0"/>
              <a:t> = [CdL</a:t>
            </a:r>
            <a:r>
              <a:rPr lang="en-US" baseline="-25000" dirty="0"/>
              <a:t>2</a:t>
            </a:r>
            <a:r>
              <a:rPr lang="en-US" dirty="0"/>
              <a:t>I</a:t>
            </a:r>
            <a:r>
              <a:rPr lang="en-US" baseline="-25000" dirty="0"/>
              <a:t>2</a:t>
            </a:r>
            <a:r>
              <a:rPr lang="en-US" dirty="0"/>
              <a:t>(H</a:t>
            </a:r>
            <a:r>
              <a:rPr lang="en-US" baseline="-25000" dirty="0"/>
              <a:t>2</a:t>
            </a:r>
            <a:r>
              <a:rPr lang="en-US" dirty="0"/>
              <a:t>O)]</a:t>
            </a:r>
            <a:r>
              <a:rPr lang="en-US" baseline="-25000" dirty="0"/>
              <a:t>(s)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B2A2B8-7CDE-17E4-92F1-8402BCFD6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792" y="286603"/>
            <a:ext cx="4495198" cy="288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07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D1817-1BB7-58AA-EA01-17AA033D8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Kép 31" descr="A képen diagram, sor, szöveg, tér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DF266F3-BA11-7462-7546-E7344CCCAB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766" y="4420808"/>
            <a:ext cx="3249588" cy="2437191"/>
          </a:xfrm>
          <a:prstGeom prst="rect">
            <a:avLst/>
          </a:prstGeom>
        </p:spPr>
      </p:pic>
      <p:pic>
        <p:nvPicPr>
          <p:cNvPr id="6" name="Kép 34" descr="A képen térkép, diagram, s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FEF641F-7150-8C56-11E8-633E02DF2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811" y="286603"/>
            <a:ext cx="4951762" cy="3535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9AD018-5EDD-84A1-02DA-9237CD5B4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0" t="11232" r="28472" b="19887"/>
          <a:stretch>
            <a:fillRect/>
          </a:stretch>
        </p:blipFill>
        <p:spPr>
          <a:xfrm>
            <a:off x="7200729" y="3322269"/>
            <a:ext cx="4991271" cy="3535732"/>
          </a:xfrm>
          <a:prstGeom prst="rect">
            <a:avLst/>
          </a:prstGeom>
        </p:spPr>
      </p:pic>
      <p:pic>
        <p:nvPicPr>
          <p:cNvPr id="4" name="Kép 30" descr="A képen térkép, szöveg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B4A942C7-4EA5-5D87-30D5-20BC1EC480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07379">
            <a:off x="859" y="776695"/>
            <a:ext cx="4485676" cy="3958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52B097-B066-E81A-21DD-E240A26D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14" y="162916"/>
            <a:ext cx="11609807" cy="1450757"/>
          </a:xfrm>
        </p:spPr>
        <p:txBody>
          <a:bodyPr/>
          <a:lstStyle/>
          <a:p>
            <a:r>
              <a:rPr lang="en-US" dirty="0"/>
              <a:t>1-Cl-HYD (CdLCl</a:t>
            </a:r>
            <a:r>
              <a:rPr lang="en-US" baseline="-25000" dirty="0"/>
              <a:t>2</a:t>
            </a:r>
            <a:r>
              <a:rPr lang="en-US" dirty="0"/>
              <a:t>·Cd(H</a:t>
            </a:r>
            <a:r>
              <a:rPr lang="en-US" baseline="-25000" dirty="0"/>
              <a:t>2</a:t>
            </a:r>
            <a:r>
              <a:rPr lang="en-US" dirty="0"/>
              <a:t>O)Cl</a:t>
            </a:r>
            <a:r>
              <a:rPr lang="en-US" baseline="-25000" dirty="0"/>
              <a:t>2</a:t>
            </a:r>
            <a:r>
              <a:rPr lang="en-US" dirty="0"/>
              <a:t>·H</a:t>
            </a:r>
            <a:r>
              <a:rPr lang="en-US" baseline="-25000" dirty="0"/>
              <a:t>2</a:t>
            </a:r>
            <a:r>
              <a:rPr lang="en-US" dirty="0"/>
              <a:t>O)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104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B0E2-994C-148D-6C2D-A6FD28F3F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450757"/>
          </a:xfrm>
        </p:spPr>
        <p:txBody>
          <a:bodyPr/>
          <a:lstStyle/>
          <a:p>
            <a:r>
              <a:rPr lang="en-US" dirty="0"/>
              <a:t>2-Cl</a:t>
            </a:r>
          </a:p>
        </p:txBody>
      </p:sp>
      <p:pic>
        <p:nvPicPr>
          <p:cNvPr id="7" name="Kép 42">
            <a:extLst>
              <a:ext uri="{FF2B5EF4-FFF2-40B4-BE49-F238E27FC236}">
                <a16:creationId xmlns:a16="http://schemas.microsoft.com/office/drawing/2014/main" id="{88124201-870F-FF8D-5D08-3B2869A03E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764" y="0"/>
            <a:ext cx="5658091" cy="4709763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19B79CB-ADA3-18EB-C0E8-B624342CD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t="14257" r="3667" b="15211"/>
          <a:stretch>
            <a:fillRect/>
          </a:stretch>
        </p:blipFill>
        <p:spPr>
          <a:xfrm>
            <a:off x="247974" y="1977811"/>
            <a:ext cx="6493790" cy="1948137"/>
          </a:xfrm>
          <a:prstGeom prst="rect">
            <a:avLst/>
          </a:prstGeom>
        </p:spPr>
      </p:pic>
      <p:pic>
        <p:nvPicPr>
          <p:cNvPr id="5" name="Kép 39">
            <a:extLst>
              <a:ext uri="{FF2B5EF4-FFF2-40B4-BE49-F238E27FC236}">
                <a16:creationId xmlns:a16="http://schemas.microsoft.com/office/drawing/2014/main" id="{1A02D53D-4BE1-F56A-E762-C61E8673F8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576" y="78310"/>
            <a:ext cx="3036451" cy="18211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5BBA1A-17CD-D39A-5371-4F0E4B7FB6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8" r="17500"/>
          <a:stretch>
            <a:fillRect/>
          </a:stretch>
        </p:blipFill>
        <p:spPr>
          <a:xfrm>
            <a:off x="655327" y="3833187"/>
            <a:ext cx="5016285" cy="30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54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25B2C-E14B-7950-0A4E-7F2111202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10" y="0"/>
            <a:ext cx="10058400" cy="1450757"/>
          </a:xfrm>
        </p:spPr>
        <p:txBody>
          <a:bodyPr/>
          <a:lstStyle/>
          <a:p>
            <a:r>
              <a:rPr lang="en-US" dirty="0"/>
              <a:t>1-Br∙MeOH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6A9C3-74FA-2655-1A53-F6A1B6A6C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cap="none" dirty="0"/>
              <a:t>1-Br·MeOH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8CC1AD-8BC0-5A41-45BF-0EE25C55BC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cap="non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4F48722-8B67-541F-790F-E71C46818E9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77" y="3665694"/>
            <a:ext cx="4327286" cy="2365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C5B927-BECE-F3C5-9A8B-88C57BF4A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3310"/>
          <a:stretch>
            <a:fillRect/>
          </a:stretch>
        </p:blipFill>
        <p:spPr>
          <a:xfrm>
            <a:off x="5637896" y="3567802"/>
            <a:ext cx="6519620" cy="3290198"/>
          </a:xfrm>
          <a:prstGeom prst="rect">
            <a:avLst/>
          </a:prstGeom>
        </p:spPr>
      </p:pic>
      <p:pic>
        <p:nvPicPr>
          <p:cNvPr id="8" name="Kép 7" descr="A képen tér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5ECF0ED-B0C0-188B-1494-63491DB6CE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60" y="-1913"/>
            <a:ext cx="5331546" cy="399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57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3E6F91-1C1D-3FAC-0166-7D44BD85C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345" y="0"/>
            <a:ext cx="10058400" cy="1450757"/>
          </a:xfrm>
        </p:spPr>
        <p:txBody>
          <a:bodyPr/>
          <a:lstStyle/>
          <a:p>
            <a:r>
              <a:rPr lang="en-US" dirty="0"/>
              <a:t>2-Br</a:t>
            </a:r>
          </a:p>
        </p:txBody>
      </p:sp>
      <p:pic>
        <p:nvPicPr>
          <p:cNvPr id="10" name="Kép 44">
            <a:extLst>
              <a:ext uri="{FF2B5EF4-FFF2-40B4-BE49-F238E27FC236}">
                <a16:creationId xmlns:a16="http://schemas.microsoft.com/office/drawing/2014/main" id="{0E865141-1BC3-64BC-6CDF-CB4ADB8B06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300" y="2309357"/>
            <a:ext cx="5760720" cy="4114800"/>
          </a:xfrm>
          <a:prstGeom prst="rect">
            <a:avLst/>
          </a:prstGeom>
          <a:ln>
            <a:solidFill>
              <a:srgbClr val="1CADE4"/>
            </a:solidFill>
          </a:ln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753C8A9-ED87-9C78-3CF3-04D75308D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65" y="0"/>
            <a:ext cx="6335390" cy="24912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2A8594-BED7-4A59-E370-E5CF9F109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5" t="3044" r="14831" b="5792"/>
          <a:stretch>
            <a:fillRect/>
          </a:stretch>
        </p:blipFill>
        <p:spPr>
          <a:xfrm>
            <a:off x="0" y="3287210"/>
            <a:ext cx="6850767" cy="3570790"/>
          </a:xfrm>
          <a:prstGeom prst="rect">
            <a:avLst/>
          </a:prstGeom>
          <a:ln>
            <a:solidFill>
              <a:srgbClr val="1CADE4"/>
            </a:solidFill>
          </a:ln>
        </p:spPr>
      </p:pic>
      <p:pic>
        <p:nvPicPr>
          <p:cNvPr id="15" name="Kép 41">
            <a:extLst>
              <a:ext uri="{FF2B5EF4-FFF2-40B4-BE49-F238E27FC236}">
                <a16:creationId xmlns:a16="http://schemas.microsoft.com/office/drawing/2014/main" id="{FB5AC8D7-D3EA-897F-E4A2-E53358E8B2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40" y="1388873"/>
            <a:ext cx="2808810" cy="191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8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9829E-F3F5-4298-1B3D-68CCDAEE0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2-I-HYD [CdL</a:t>
            </a:r>
            <a:r>
              <a:rPr lang="en-US" baseline="-25000" dirty="0"/>
              <a:t>2</a:t>
            </a:r>
            <a:r>
              <a:rPr lang="en-US" dirty="0"/>
              <a:t>I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O]</a:t>
            </a:r>
          </a:p>
        </p:txBody>
      </p:sp>
      <p:pic>
        <p:nvPicPr>
          <p:cNvPr id="4" name="Kép 47" descr="A képen tér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A29E8F4-BB3E-19B1-F03D-97230C90B2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52" y="1923340"/>
            <a:ext cx="6030993" cy="3931065"/>
          </a:xfrm>
          <a:prstGeom prst="rect">
            <a:avLst/>
          </a:prstGeom>
        </p:spPr>
      </p:pic>
      <p:pic>
        <p:nvPicPr>
          <p:cNvPr id="6" name="Kép 48" descr="A képen tér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9A3E1C4-778A-AD1E-C705-338F18601C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745" y="464094"/>
            <a:ext cx="5392572" cy="3516565"/>
          </a:xfrm>
          <a:prstGeom prst="rect">
            <a:avLst/>
          </a:prstGeom>
        </p:spPr>
      </p:pic>
      <p:pic>
        <p:nvPicPr>
          <p:cNvPr id="7" name="Kép 51" descr="A képen diagram, sor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248F75D9-7070-6AF0-DFB9-CF83E11AA1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210" y="3933066"/>
            <a:ext cx="3640471" cy="237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36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D4E0-19C5-7421-98CC-DEC8AE495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 spectroscopy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B0EED-C5B5-1206-1BDF-23754015F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464" y="1845733"/>
            <a:ext cx="8245099" cy="4725664"/>
          </a:xfrm>
        </p:spPr>
        <p:txBody>
          <a:bodyPr>
            <a:normAutofit/>
          </a:bodyPr>
          <a:lstStyle/>
          <a:p>
            <a:r>
              <a:rPr lang="en-US" sz="2200" dirty="0"/>
              <a:t>Potential donor atoms: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endocyclic 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a slightly acidic exocyclic NH</a:t>
            </a:r>
            <a:r>
              <a:rPr lang="en-US" sz="2200" baseline="-25000" dirty="0"/>
              <a:t>2</a:t>
            </a:r>
            <a:r>
              <a:rPr lang="en-US" sz="2200" dirty="0"/>
              <a:t>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a carboxylate</a:t>
            </a:r>
          </a:p>
          <a:p>
            <a:endParaRPr lang="en-US" sz="2200" dirty="0"/>
          </a:p>
          <a:p>
            <a:r>
              <a:rPr lang="en-US" sz="2200" dirty="0"/>
              <a:t>Cd(II): soft-borderline Pearson acid character </a:t>
            </a:r>
            <a:r>
              <a:rPr lang="en-US" sz="2200" dirty="0"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2200" dirty="0"/>
              <a:t> only the pyrazole basic N and the carboxylate O atoms are the expected donors. </a:t>
            </a:r>
          </a:p>
          <a:p>
            <a:r>
              <a:rPr lang="en-US" sz="2200" dirty="0"/>
              <a:t> Blue shift of ν(C=N), and the N-H and C-O stretching modes of exocyclic NH</a:t>
            </a:r>
            <a:r>
              <a:rPr lang="en-US" sz="2200" baseline="-25000" dirty="0"/>
              <a:t>2</a:t>
            </a:r>
            <a:r>
              <a:rPr lang="en-US" sz="2200" dirty="0"/>
              <a:t> and </a:t>
            </a:r>
            <a:r>
              <a:rPr lang="en-US" sz="2200" dirty="0" err="1"/>
              <a:t>COOEt</a:t>
            </a:r>
            <a:r>
              <a:rPr lang="en-US" sz="2200" dirty="0"/>
              <a:t> groups</a:t>
            </a:r>
          </a:p>
        </p:txBody>
      </p:sp>
      <p:pic>
        <p:nvPicPr>
          <p:cNvPr id="5" name="Picture 4" descr="A picture containing diagram, line, white, font&#10;&#10;Description automatically generated">
            <a:extLst>
              <a:ext uri="{FF2B5EF4-FFF2-40B4-BE49-F238E27FC236}">
                <a16:creationId xmlns:a16="http://schemas.microsoft.com/office/drawing/2014/main" id="{33C66EBA-181B-DA4B-7638-295B9F3EB8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33" b="7739"/>
          <a:stretch/>
        </p:blipFill>
        <p:spPr>
          <a:xfrm>
            <a:off x="9028982" y="2167706"/>
            <a:ext cx="2721584" cy="2355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A0938E-681A-146C-5859-37A980AD0995}"/>
              </a:ext>
            </a:extLst>
          </p:cNvPr>
          <p:cNvSpPr txBox="1"/>
          <p:nvPr/>
        </p:nvSpPr>
        <p:spPr>
          <a:xfrm>
            <a:off x="8723443" y="5120641"/>
            <a:ext cx="346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ethyl-5-amino-1-methyl-1H-pyrazole-4-carboxylate</a:t>
            </a:r>
          </a:p>
        </p:txBody>
      </p:sp>
    </p:spTree>
    <p:extLst>
      <p:ext uri="{BB962C8B-B14F-4D97-AF65-F5344CB8AC3E}">
        <p14:creationId xmlns:p14="http://schemas.microsoft.com/office/powerpoint/2010/main" val="70977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B2E3-5742-C092-E6E3-968ED300E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22E174-A4CC-4DD2-08F3-433F03B373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889419"/>
              </p:ext>
            </p:extLst>
          </p:nvPr>
        </p:nvGraphicFramePr>
        <p:xfrm>
          <a:off x="142240" y="33867"/>
          <a:ext cx="12070080" cy="63527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172410181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83042216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794885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95920103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31200338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30331240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0395974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673488085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79203111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96454473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3167310821"/>
                    </a:ext>
                  </a:extLst>
                </a:gridCol>
              </a:tblGrid>
              <a:tr h="290003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Mode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Ligand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9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Compound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650968"/>
                  </a:ext>
                </a:extLst>
              </a:tr>
              <a:tr h="6018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1-Cl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1-Cl-HYD.H2O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1-Br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1-Br.MeOH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1-I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2-Cl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2-Br 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2-I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2-I-HYD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00604"/>
                  </a:ext>
                </a:extLst>
              </a:tr>
              <a:tr h="7992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  <a:latin typeface="+mn-lt"/>
                        </a:rPr>
                        <a:t>ν</a:t>
                      </a:r>
                      <a:r>
                        <a:rPr lang="en-US" sz="2000" kern="100" dirty="0">
                          <a:effectLst/>
                          <a:latin typeface="+mn-lt"/>
                        </a:rPr>
                        <a:t>(O-H) 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3581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3407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3384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-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-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3411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3373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927301"/>
                  </a:ext>
                </a:extLst>
              </a:tr>
              <a:tr h="264881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  <a:latin typeface="+mn-lt"/>
                        </a:rPr>
                        <a:t>ν</a:t>
                      </a:r>
                      <a:r>
                        <a:rPr lang="en-US" sz="2000" kern="100" dirty="0">
                          <a:effectLst/>
                          <a:latin typeface="+mn-lt"/>
                        </a:rPr>
                        <a:t>(N-H) 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3399 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3281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3208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3161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3459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3371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3360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3483*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3461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3392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3336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3232*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3210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3164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3447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3445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3232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3139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3468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3343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3312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3234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3442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3411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3330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3315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3151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3470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3346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3234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3177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3470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3346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3234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3177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3437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3330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3315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3234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3166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3437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3329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3315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3215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3144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2111960"/>
                  </a:ext>
                </a:extLst>
              </a:tr>
              <a:tr h="62200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  <a:latin typeface="+mn-lt"/>
                        </a:rPr>
                        <a:t>ν</a:t>
                      </a:r>
                      <a:r>
                        <a:rPr lang="en-US" sz="2000" kern="100" baseline="-250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C=N/C=O </a:t>
                      </a: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conjugate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1680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1714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1690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1687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1694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1681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1666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1685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1705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1687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1705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1687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1692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1665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082698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100" dirty="0">
                          <a:effectLst/>
                          <a:latin typeface="+mn-lt"/>
                        </a:rPr>
                        <a:t>ν</a:t>
                      </a:r>
                      <a:r>
                        <a:rPr lang="en-US" sz="2000" kern="100" baseline="-250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(NH2)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1622 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1628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1646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1620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1619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1613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1634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1635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1632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1637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2000" kern="100" dirty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1612</a:t>
                      </a:r>
                      <a:endParaRPr lang="en-US" sz="2000" kern="100" dirty="0">
                        <a:effectLst/>
                        <a:latin typeface="+mn-lt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2947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14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CA915-14FC-1C0A-B962-36D069F3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DB5BB-5D2B-36A1-1440-83769A48F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814" y="17252"/>
            <a:ext cx="4937760" cy="736282"/>
          </a:xfrm>
        </p:spPr>
        <p:txBody>
          <a:bodyPr/>
          <a:lstStyle/>
          <a:p>
            <a:r>
              <a:rPr lang="en-US" cap="none" dirty="0"/>
              <a:t>CdLX</a:t>
            </a:r>
            <a:r>
              <a:rPr lang="en-US" cap="none" baseline="-25000" dirty="0"/>
              <a:t>2</a:t>
            </a:r>
            <a:r>
              <a:rPr lang="en-US" cap="none" dirty="0"/>
              <a:t> Series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0061B9-C250-5BDF-A25C-73082D15BA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40"/>
          <a:stretch>
            <a:fillRect/>
          </a:stretch>
        </p:blipFill>
        <p:spPr>
          <a:xfrm>
            <a:off x="278240" y="592667"/>
            <a:ext cx="5490787" cy="635697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91E086-6393-3BBA-41FB-B3C744F97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4729" y="117313"/>
            <a:ext cx="4937760" cy="736282"/>
          </a:xfrm>
        </p:spPr>
        <p:txBody>
          <a:bodyPr/>
          <a:lstStyle/>
          <a:p>
            <a:r>
              <a:rPr lang="en-US" cap="none" dirty="0"/>
              <a:t>CdL</a:t>
            </a:r>
            <a:r>
              <a:rPr lang="en-US" cap="none" baseline="-25000" dirty="0"/>
              <a:t>2</a:t>
            </a:r>
            <a:r>
              <a:rPr lang="en-US" cap="none" dirty="0"/>
              <a:t>X</a:t>
            </a:r>
            <a:r>
              <a:rPr lang="en-US" cap="none" baseline="-25000" dirty="0"/>
              <a:t>2</a:t>
            </a:r>
            <a:r>
              <a:rPr lang="en-US" cap="none" dirty="0"/>
              <a:t> Series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EE62F90-A677-2B1C-DE0B-EA1CCE80405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95"/>
          <a:stretch>
            <a:fillRect/>
          </a:stretch>
        </p:blipFill>
        <p:spPr>
          <a:xfrm>
            <a:off x="6314729" y="684304"/>
            <a:ext cx="5423457" cy="626533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50ABDC5-8018-C6CB-2567-D0FCE3520A94}"/>
              </a:ext>
            </a:extLst>
          </p:cNvPr>
          <p:cNvSpPr/>
          <p:nvPr/>
        </p:nvSpPr>
        <p:spPr>
          <a:xfrm>
            <a:off x="278240" y="485454"/>
            <a:ext cx="758080" cy="5779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E02776-80C0-7021-92B4-BB65ACA4F6AA}"/>
              </a:ext>
            </a:extLst>
          </p:cNvPr>
          <p:cNvSpPr/>
          <p:nvPr/>
        </p:nvSpPr>
        <p:spPr>
          <a:xfrm>
            <a:off x="6313142" y="684304"/>
            <a:ext cx="758080" cy="57798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87B6E1-F1BD-7D65-3175-7CD70302C68F}"/>
              </a:ext>
            </a:extLst>
          </p:cNvPr>
          <p:cNvSpPr txBox="1"/>
          <p:nvPr/>
        </p:nvSpPr>
        <p:spPr>
          <a:xfrm>
            <a:off x="8020556" y="6588285"/>
            <a:ext cx="224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Wavenumbers (cm</a:t>
            </a:r>
            <a:r>
              <a:rPr lang="en-US" baseline="30000" dirty="0"/>
              <a:t>−1</a:t>
            </a:r>
            <a:r>
              <a:rPr lang="en-US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E3CC2A-E0C7-BBFF-0B6E-678CA31423AB}"/>
              </a:ext>
            </a:extLst>
          </p:cNvPr>
          <p:cNvSpPr txBox="1"/>
          <p:nvPr/>
        </p:nvSpPr>
        <p:spPr>
          <a:xfrm>
            <a:off x="1820446" y="6536553"/>
            <a:ext cx="224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Wavenumbers (cm</a:t>
            </a:r>
            <a:r>
              <a:rPr lang="en-US" baseline="30000" dirty="0"/>
              <a:t>−1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2310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1C2639C-0950-6386-7620-4F507FDD5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Far IR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6D8605-594A-7861-F9F8-7F09821DB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4" y="1845733"/>
            <a:ext cx="2777066" cy="4876799"/>
          </a:xfrm>
        </p:spPr>
        <p:txBody>
          <a:bodyPr/>
          <a:lstStyle/>
          <a:p>
            <a:r>
              <a:rPr lang="en-US" dirty="0"/>
              <a:t>Cd – X vibrations </a:t>
            </a:r>
          </a:p>
          <a:p>
            <a:r>
              <a:rPr lang="en-US" dirty="0"/>
              <a:t>260-200 cm</a:t>
            </a:r>
            <a:r>
              <a:rPr lang="en-US" baseline="30000" dirty="0"/>
              <a:t>-1</a:t>
            </a:r>
            <a:r>
              <a:rPr lang="en-US" dirty="0"/>
              <a:t> Cd – Cl </a:t>
            </a:r>
          </a:p>
          <a:p>
            <a:r>
              <a:rPr lang="en-US" dirty="0"/>
              <a:t>200-160 cm</a:t>
            </a:r>
            <a:r>
              <a:rPr lang="en-US" baseline="30000" dirty="0"/>
              <a:t>-1</a:t>
            </a:r>
            <a:r>
              <a:rPr lang="en-US" dirty="0"/>
              <a:t> Cd – Br </a:t>
            </a:r>
          </a:p>
          <a:p>
            <a:r>
              <a:rPr lang="en-US" dirty="0"/>
              <a:t>150-110 cm</a:t>
            </a:r>
            <a:r>
              <a:rPr lang="en-US" baseline="30000" dirty="0"/>
              <a:t>-1</a:t>
            </a:r>
            <a:r>
              <a:rPr lang="en-US" dirty="0"/>
              <a:t> Cd – 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378671-7E53-8062-1F0C-57BF2C79B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>
            <a:fillRect/>
          </a:stretch>
        </p:blipFill>
        <p:spPr>
          <a:xfrm>
            <a:off x="5300134" y="773714"/>
            <a:ext cx="6908800" cy="60186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E7C87C-2698-8D50-EE58-B1E788952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89"/>
          <a:stretch>
            <a:fillRect/>
          </a:stretch>
        </p:blipFill>
        <p:spPr>
          <a:xfrm>
            <a:off x="3708401" y="773714"/>
            <a:ext cx="1535289" cy="601864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1A7F80B-8F1B-F578-7E0D-9A3A32B162AF}"/>
              </a:ext>
            </a:extLst>
          </p:cNvPr>
          <p:cNvGrpSpPr/>
          <p:nvPr/>
        </p:nvGrpSpPr>
        <p:grpSpPr>
          <a:xfrm>
            <a:off x="5127766" y="682500"/>
            <a:ext cx="289194" cy="182426"/>
            <a:chOff x="5127766" y="682500"/>
            <a:chExt cx="289194" cy="182426"/>
          </a:xfrm>
        </p:grpSpPr>
        <p:cxnSp>
          <p:nvCxnSpPr>
            <p:cNvPr id="16" name="Connector: Curved 15">
              <a:extLst>
                <a:ext uri="{FF2B5EF4-FFF2-40B4-BE49-F238E27FC236}">
                  <a16:creationId xmlns:a16="http://schemas.microsoft.com/office/drawing/2014/main" id="{1A118E22-978A-1DCA-0D3D-70B6B72E72DA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27766" y="682501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Curved 21">
              <a:extLst>
                <a:ext uri="{FF2B5EF4-FFF2-40B4-BE49-F238E27FC236}">
                  <a16:creationId xmlns:a16="http://schemas.microsoft.com/office/drawing/2014/main" id="{522D80F6-E08F-FB03-A667-1E0D05ED47B0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85110" y="682500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044AEA-C82E-ED85-8774-C194BFAE0119}"/>
              </a:ext>
            </a:extLst>
          </p:cNvPr>
          <p:cNvGrpSpPr/>
          <p:nvPr/>
        </p:nvGrpSpPr>
        <p:grpSpPr>
          <a:xfrm>
            <a:off x="5144205" y="1054781"/>
            <a:ext cx="289194" cy="182426"/>
            <a:chOff x="5127766" y="682500"/>
            <a:chExt cx="289194" cy="182426"/>
          </a:xfrm>
        </p:grpSpPr>
        <p:cxnSp>
          <p:nvCxnSpPr>
            <p:cNvPr id="25" name="Connector: Curved 24">
              <a:extLst>
                <a:ext uri="{FF2B5EF4-FFF2-40B4-BE49-F238E27FC236}">
                  <a16:creationId xmlns:a16="http://schemas.microsoft.com/office/drawing/2014/main" id="{C5D7D2A7-4C18-857F-BE13-E7911AB4955E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27766" y="682501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Curved 25">
              <a:extLst>
                <a:ext uri="{FF2B5EF4-FFF2-40B4-BE49-F238E27FC236}">
                  <a16:creationId xmlns:a16="http://schemas.microsoft.com/office/drawing/2014/main" id="{14FF1C93-CD82-5679-FC20-B9CB348643FC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85110" y="682500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EB834CF-188C-890C-78CB-754DC6AAAF04}"/>
              </a:ext>
            </a:extLst>
          </p:cNvPr>
          <p:cNvGrpSpPr/>
          <p:nvPr/>
        </p:nvGrpSpPr>
        <p:grpSpPr>
          <a:xfrm>
            <a:off x="5127315" y="3831360"/>
            <a:ext cx="289194" cy="182426"/>
            <a:chOff x="5127766" y="682500"/>
            <a:chExt cx="289194" cy="182426"/>
          </a:xfrm>
        </p:grpSpPr>
        <p:cxnSp>
          <p:nvCxnSpPr>
            <p:cNvPr id="28" name="Connector: Curved 27">
              <a:extLst>
                <a:ext uri="{FF2B5EF4-FFF2-40B4-BE49-F238E27FC236}">
                  <a16:creationId xmlns:a16="http://schemas.microsoft.com/office/drawing/2014/main" id="{3E6E8377-8432-52F9-8887-120B51438F07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27766" y="682501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Curved 28">
              <a:extLst>
                <a:ext uri="{FF2B5EF4-FFF2-40B4-BE49-F238E27FC236}">
                  <a16:creationId xmlns:a16="http://schemas.microsoft.com/office/drawing/2014/main" id="{73C78D5A-058E-B0F9-8D4A-683C769001D7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85110" y="682500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3164791-84EC-78DD-64C4-8B1BD0944CD1}"/>
              </a:ext>
            </a:extLst>
          </p:cNvPr>
          <p:cNvGrpSpPr/>
          <p:nvPr/>
        </p:nvGrpSpPr>
        <p:grpSpPr>
          <a:xfrm>
            <a:off x="5129580" y="4529092"/>
            <a:ext cx="289194" cy="182426"/>
            <a:chOff x="5127766" y="682500"/>
            <a:chExt cx="289194" cy="182426"/>
          </a:xfrm>
        </p:grpSpPr>
        <p:cxnSp>
          <p:nvCxnSpPr>
            <p:cNvPr id="31" name="Connector: Curved 30">
              <a:extLst>
                <a:ext uri="{FF2B5EF4-FFF2-40B4-BE49-F238E27FC236}">
                  <a16:creationId xmlns:a16="http://schemas.microsoft.com/office/drawing/2014/main" id="{C2E6D8A0-6AA6-B0C1-EAD9-9236969F4C64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27766" y="682501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or: Curved 31">
              <a:extLst>
                <a:ext uri="{FF2B5EF4-FFF2-40B4-BE49-F238E27FC236}">
                  <a16:creationId xmlns:a16="http://schemas.microsoft.com/office/drawing/2014/main" id="{BF6FBEF0-01AC-5CD6-2C4D-8AC87A41F1C5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85110" y="682500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C172E1-8E00-CB56-7AE3-EC7CD15F55D9}"/>
              </a:ext>
            </a:extLst>
          </p:cNvPr>
          <p:cNvGrpSpPr/>
          <p:nvPr/>
        </p:nvGrpSpPr>
        <p:grpSpPr>
          <a:xfrm>
            <a:off x="5127315" y="6192705"/>
            <a:ext cx="289194" cy="182426"/>
            <a:chOff x="5127766" y="682500"/>
            <a:chExt cx="289194" cy="182426"/>
          </a:xfrm>
        </p:grpSpPr>
        <p:cxnSp>
          <p:nvCxnSpPr>
            <p:cNvPr id="34" name="Connector: Curved 33">
              <a:extLst>
                <a:ext uri="{FF2B5EF4-FFF2-40B4-BE49-F238E27FC236}">
                  <a16:creationId xmlns:a16="http://schemas.microsoft.com/office/drawing/2014/main" id="{49DA55A9-D69D-2F84-95E3-0048C9C399C3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27766" y="682501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: Curved 34">
              <a:extLst>
                <a:ext uri="{FF2B5EF4-FFF2-40B4-BE49-F238E27FC236}">
                  <a16:creationId xmlns:a16="http://schemas.microsoft.com/office/drawing/2014/main" id="{6E4A31D7-6093-1DE0-408E-5B546781CC8B}"/>
                </a:ext>
              </a:extLst>
            </p:cNvPr>
            <p:cNvCxnSpPr>
              <a:cxnSpLocks/>
            </p:cNvCxnSpPr>
            <p:nvPr/>
          </p:nvCxnSpPr>
          <p:spPr>
            <a:xfrm rot="19020000" flipH="1">
              <a:off x="5185110" y="682500"/>
              <a:ext cx="231850" cy="182425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41B8E936-BCE3-4897-B3A4-AC9E55D2E790}"/>
              </a:ext>
            </a:extLst>
          </p:cNvPr>
          <p:cNvSpPr/>
          <p:nvPr/>
        </p:nvSpPr>
        <p:spPr>
          <a:xfrm>
            <a:off x="5300134" y="6576646"/>
            <a:ext cx="1000182" cy="145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1B1357E-B29B-E527-1468-AEB9E5650778}"/>
              </a:ext>
            </a:extLst>
          </p:cNvPr>
          <p:cNvSpPr txBox="1"/>
          <p:nvPr/>
        </p:nvSpPr>
        <p:spPr>
          <a:xfrm>
            <a:off x="7075159" y="6429687"/>
            <a:ext cx="2245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Wavenumbers (cm</a:t>
            </a:r>
            <a:r>
              <a:rPr lang="en-US" baseline="30000" dirty="0"/>
              <a:t>−1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01836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E941436-EA2B-06E8-CEFD-FA295EAA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fluorescence properties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15E2758-0E71-E9EB-4AFD-3BAA5E0E2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000" y="1845734"/>
            <a:ext cx="10901680" cy="450426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Lack of luminescence - there is no contribution from the ligand-to-metal charge transfer (LMCT)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All the studied samples demonstrate efficient fluorescence in the near-UV to blue spectral region with almost similar characteristics.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Electronic transitions belonging to the conjugated π system of the pyrazole ring ( π → π* 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coordination of </a:t>
            </a:r>
            <a:r>
              <a:rPr lang="en-US" b="1" dirty="0"/>
              <a:t>L</a:t>
            </a:r>
            <a:r>
              <a:rPr lang="en-US" dirty="0"/>
              <a:t> to Cd(II) enhances emission intensity attributed to the ligand-centered transitions.</a:t>
            </a:r>
          </a:p>
          <a:p>
            <a:endParaRPr lang="en-US" dirty="0"/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7FBAC9AF-4964-1442-DFBC-26ED7343A5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951280"/>
              </p:ext>
            </p:extLst>
          </p:nvPr>
        </p:nvGraphicFramePr>
        <p:xfrm>
          <a:off x="5571066" y="4097867"/>
          <a:ext cx="6620934" cy="2641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2848">
                  <a:extLst>
                    <a:ext uri="{9D8B030D-6E8A-4147-A177-3AD203B41FA5}">
                      <a16:colId xmlns:a16="http://schemas.microsoft.com/office/drawing/2014/main" val="2747207880"/>
                    </a:ext>
                  </a:extLst>
                </a:gridCol>
                <a:gridCol w="1767314">
                  <a:extLst>
                    <a:ext uri="{9D8B030D-6E8A-4147-A177-3AD203B41FA5}">
                      <a16:colId xmlns:a16="http://schemas.microsoft.com/office/drawing/2014/main" val="1205634978"/>
                    </a:ext>
                  </a:extLst>
                </a:gridCol>
                <a:gridCol w="1663356">
                  <a:extLst>
                    <a:ext uri="{9D8B030D-6E8A-4147-A177-3AD203B41FA5}">
                      <a16:colId xmlns:a16="http://schemas.microsoft.com/office/drawing/2014/main" val="2254992558"/>
                    </a:ext>
                  </a:extLst>
                </a:gridCol>
                <a:gridCol w="1507416">
                  <a:extLst>
                    <a:ext uri="{9D8B030D-6E8A-4147-A177-3AD203B41FA5}">
                      <a16:colId xmlns:a16="http://schemas.microsoft.com/office/drawing/2014/main" val="2199459772"/>
                    </a:ext>
                  </a:extLst>
                </a:gridCol>
              </a:tblGrid>
              <a:tr h="8123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Sample 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Peak position/nm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</a:rPr>
                        <a:t>FWHM /nm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Intensity (a.u)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84024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1</a:t>
                      </a:r>
                      <a:r>
                        <a:rPr lang="hu-HU" sz="2000" kern="0" dirty="0">
                          <a:effectLst/>
                        </a:rPr>
                        <a:t>-Cl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407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109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20301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145759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2000" kern="0" dirty="0">
                          <a:effectLst/>
                        </a:rPr>
                        <a:t>2-Cl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</a:rPr>
                        <a:t>392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69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44945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312527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</a:rPr>
                        <a:t>2</a:t>
                      </a:r>
                      <a:r>
                        <a:rPr lang="hu-HU" sz="2000" kern="0">
                          <a:effectLst/>
                        </a:rPr>
                        <a:t>-Br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</a:rPr>
                        <a:t>427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>
                          <a:effectLst/>
                        </a:rPr>
                        <a:t>102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43988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97818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2000" kern="0">
                          <a:effectLst/>
                        </a:rPr>
                        <a:t>2-I-HYD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393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72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l-GR" sz="2000" kern="0" dirty="0">
                          <a:effectLst/>
                        </a:rPr>
                        <a:t>44600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95165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547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AA78F-E422-C7EC-F623-CC4B5F49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9C33B-ECAA-648F-24F5-A9DAAFD55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845733"/>
            <a:ext cx="10512213" cy="433493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Different coordination compounds were obtained depending on the solvents.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Traces of water from the solvents or adsorbed from the ambient environment significantly affected the complex formation mechanism.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reaction of CdCl</a:t>
            </a:r>
            <a:r>
              <a:rPr lang="en-US" baseline="-25000" dirty="0"/>
              <a:t>2</a:t>
            </a:r>
            <a:r>
              <a:rPr lang="en-US" dirty="0"/>
              <a:t> with ethyl-5-amino-1-methyl-1H-pyrazole-4-carboxylate (</a:t>
            </a:r>
            <a:r>
              <a:rPr lang="en-US" b="1" dirty="0"/>
              <a:t>L</a:t>
            </a:r>
            <a:r>
              <a:rPr lang="en-US" dirty="0"/>
              <a:t>) is the most sensitive to both solvent nature and moisture presence.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CdCl</a:t>
            </a:r>
            <a:r>
              <a:rPr lang="en-US" baseline="-25000" dirty="0"/>
              <a:t>2</a:t>
            </a:r>
            <a:r>
              <a:rPr lang="en-US" dirty="0"/>
              <a:t> and CdBr</a:t>
            </a:r>
            <a:r>
              <a:rPr lang="en-US" baseline="-25000" dirty="0"/>
              <a:t>2</a:t>
            </a:r>
            <a:r>
              <a:rPr lang="en-US" dirty="0"/>
              <a:t> give coordination polymers with </a:t>
            </a:r>
            <a:r>
              <a:rPr lang="en-US" b="1" dirty="0"/>
              <a:t>L</a:t>
            </a:r>
            <a:r>
              <a:rPr lang="en-US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2-Cl and 2-Br are isostructural.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 the IR spectra of the complexes, the characteristic vibrations of </a:t>
            </a:r>
            <a:r>
              <a:rPr lang="en-US" b="1" dirty="0"/>
              <a:t>L</a:t>
            </a:r>
            <a:r>
              <a:rPr lang="en-US" dirty="0"/>
              <a:t> are shifted toward higher wavenumbers.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All the studied samples demonstrate efficient fluorescence in the near-UV to blue spectral region with almost similar characteristics.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solvent dependence of the fluorescence properties should be further investigated.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25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FB5CC2-B46C-41BC-8D94-49D8803FF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your kind attention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5CF30F4-5024-3FEA-886F-4BA94153EF77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D2511D-9ECB-D170-5808-3AD8D302B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0879" y="365759"/>
            <a:ext cx="10874588" cy="1598507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We gratefully acknowledge the financial support of the Ministry of Science, Technological Development and Innovation of the Republic of Serbia (Grants No. 451-03-33/2026-03/200125 &amp; 451-03-34/2026-03/200125)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0003203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45DFB25-C209-4061-ABBA-F6A2CAF233E4}" vid="{8A430E4B-F016-48D4-B57A-FEE850369D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3906</TotalTime>
  <Words>1150</Words>
  <Application>Microsoft Office PowerPoint</Application>
  <PresentationFormat>Widescreen</PresentationFormat>
  <Paragraphs>294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Yu Gothic</vt:lpstr>
      <vt:lpstr>Aptos</vt:lpstr>
      <vt:lpstr>Arial</vt:lpstr>
      <vt:lpstr>Calibri</vt:lpstr>
      <vt:lpstr>Calibri Light</vt:lpstr>
      <vt:lpstr>Cambria Math</vt:lpstr>
      <vt:lpstr>Tahoma</vt:lpstr>
      <vt:lpstr>Wingdings</vt:lpstr>
      <vt:lpstr>Theme1</vt:lpstr>
      <vt:lpstr>Influence of Moisture on the Molecular Structures of Pyrazole-Based Cadmium Halide Complexes</vt:lpstr>
      <vt:lpstr>Coordination compounds</vt:lpstr>
      <vt:lpstr>Pros and contras of d10 systems</vt:lpstr>
      <vt:lpstr>Complex formation</vt:lpstr>
      <vt:lpstr>Synthesis – in general </vt:lpstr>
      <vt:lpstr>Chloride compounds</vt:lpstr>
      <vt:lpstr>Recrystallization </vt:lpstr>
      <vt:lpstr>What is the reason?</vt:lpstr>
      <vt:lpstr>Bromide compounds</vt:lpstr>
      <vt:lpstr>Iodide compounds</vt:lpstr>
      <vt:lpstr>1-Cl-HYD (CdLCl2·Cd(H2O)Cl2·H2O) </vt:lpstr>
      <vt:lpstr>2-Cl</vt:lpstr>
      <vt:lpstr>1-Br∙MeOH</vt:lpstr>
      <vt:lpstr>2-Br</vt:lpstr>
      <vt:lpstr>2-I-HYD [CdL2I2H2O]</vt:lpstr>
      <vt:lpstr>IR spectroscopy</vt:lpstr>
      <vt:lpstr>PowerPoint Presentation</vt:lpstr>
      <vt:lpstr>PowerPoint Presentation</vt:lpstr>
      <vt:lpstr>Far IR</vt:lpstr>
      <vt:lpstr>The fluorescence properties</vt:lpstr>
      <vt:lpstr>Concluding remarks</vt:lpstr>
      <vt:lpstr>Thank you for your kind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Berta Barta Hollo</dc:creator>
  <cp:lastModifiedBy>Berta Barta Hollo</cp:lastModifiedBy>
  <cp:revision>2</cp:revision>
  <dcterms:created xsi:type="dcterms:W3CDTF">2026-09-17T15:44:45Z</dcterms:created>
  <dcterms:modified xsi:type="dcterms:W3CDTF">2026-09-24T17:46:08Z</dcterms:modified>
</cp:coreProperties>
</file>