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64" r:id="rId2"/>
    <p:sldId id="259" r:id="rId3"/>
    <p:sldId id="261" r:id="rId4"/>
    <p:sldId id="262" r:id="rId5"/>
    <p:sldId id="263" r:id="rId6"/>
  </p:sldIdLst>
  <p:sldSz cx="12192000" cy="6858000"/>
  <p:notesSz cx="6858000" cy="9144000"/>
  <p:defaultText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EEF2"/>
    <a:srgbClr val="4C216D"/>
    <a:srgbClr val="DEC7EF"/>
    <a:srgbClr val="F4EAFA"/>
    <a:srgbClr val="EEE1F7"/>
    <a:srgbClr val="D5B8EA"/>
    <a:srgbClr val="EDF1F9"/>
    <a:srgbClr val="E5EBF7"/>
    <a:srgbClr val="CDD9EF"/>
    <a:srgbClr val="D0DC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806"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Контейнер за горния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bg-BG"/>
          </a:p>
        </p:txBody>
      </p:sp>
      <p:sp>
        <p:nvSpPr>
          <p:cNvPr id="3" name="Контейнер за 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68681A-F473-4C41-BE03-20B71E53E779}" type="datetimeFigureOut">
              <a:rPr lang="bg-BG" smtClean="0"/>
              <a:t>18.9.2026 г.</a:t>
            </a:fld>
            <a:endParaRPr lang="bg-BG"/>
          </a:p>
        </p:txBody>
      </p:sp>
      <p:sp>
        <p:nvSpPr>
          <p:cNvPr id="4" name="Контейнер за изображение на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bg-BG"/>
          </a:p>
        </p:txBody>
      </p:sp>
      <p:sp>
        <p:nvSpPr>
          <p:cNvPr id="5" name="Контейнер за бележ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6" name="Контейнер за долния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bg-BG"/>
          </a:p>
        </p:txBody>
      </p:sp>
      <p:sp>
        <p:nvSpPr>
          <p:cNvPr id="7" name="Контейнер за номер н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521782-8741-4176-8124-295B9923A009}" type="slidenum">
              <a:rPr lang="bg-BG" smtClean="0"/>
              <a:t>‹#›</a:t>
            </a:fld>
            <a:endParaRPr lang="bg-BG"/>
          </a:p>
        </p:txBody>
      </p:sp>
    </p:spTree>
    <p:extLst>
      <p:ext uri="{BB962C8B-B14F-4D97-AF65-F5344CB8AC3E}">
        <p14:creationId xmlns:p14="http://schemas.microsoft.com/office/powerpoint/2010/main" val="41668849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Контейнер за изображение на слайда 1"/>
          <p:cNvSpPr>
            <a:spLocks noGrp="1" noRot="1" noChangeAspect="1"/>
          </p:cNvSpPr>
          <p:nvPr>
            <p:ph type="sldImg"/>
          </p:nvPr>
        </p:nvSpPr>
        <p:spPr/>
      </p:sp>
      <p:sp>
        <p:nvSpPr>
          <p:cNvPr id="3" name="Контейнер за бележки 2"/>
          <p:cNvSpPr>
            <a:spLocks noGrp="1"/>
          </p:cNvSpPr>
          <p:nvPr>
            <p:ph type="body" idx="1"/>
          </p:nvPr>
        </p:nvSpPr>
        <p:spPr/>
        <p:txBody>
          <a:bodyPr/>
          <a:lstStyle/>
          <a:p>
            <a:endParaRPr lang="bg-BG" dirty="0"/>
          </a:p>
        </p:txBody>
      </p:sp>
      <p:sp>
        <p:nvSpPr>
          <p:cNvPr id="4" name="Контейнер за номер на слайда 3"/>
          <p:cNvSpPr>
            <a:spLocks noGrp="1"/>
          </p:cNvSpPr>
          <p:nvPr>
            <p:ph type="sldNum" sz="quarter" idx="5"/>
          </p:nvPr>
        </p:nvSpPr>
        <p:spPr/>
        <p:txBody>
          <a:bodyPr/>
          <a:lstStyle/>
          <a:p>
            <a:fld id="{1D521782-8741-4176-8124-295B9923A009}" type="slidenum">
              <a:rPr lang="bg-BG" smtClean="0"/>
              <a:t>3</a:t>
            </a:fld>
            <a:endParaRPr lang="bg-BG"/>
          </a:p>
        </p:txBody>
      </p:sp>
    </p:spTree>
    <p:extLst>
      <p:ext uri="{BB962C8B-B14F-4D97-AF65-F5344CB8AC3E}">
        <p14:creationId xmlns:p14="http://schemas.microsoft.com/office/powerpoint/2010/main" val="19203036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Заглавен слайд">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66869C08-ECF9-EEE2-D837-75EF90E176D6}"/>
              </a:ext>
            </a:extLst>
          </p:cNvPr>
          <p:cNvSpPr>
            <a:spLocks noGrp="1"/>
          </p:cNvSpPr>
          <p:nvPr>
            <p:ph type="ctrTitle"/>
          </p:nvPr>
        </p:nvSpPr>
        <p:spPr>
          <a:xfrm>
            <a:off x="1524000" y="1122363"/>
            <a:ext cx="9144000" cy="2387600"/>
          </a:xfrm>
        </p:spPr>
        <p:txBody>
          <a:bodyPr anchor="b"/>
          <a:lstStyle>
            <a:lvl1pPr algn="ctr">
              <a:defRPr sz="6000"/>
            </a:lvl1pPr>
          </a:lstStyle>
          <a:p>
            <a:r>
              <a:rPr lang="bg-BG"/>
              <a:t>Редакт. стил загл. образец</a:t>
            </a:r>
          </a:p>
        </p:txBody>
      </p:sp>
      <p:sp>
        <p:nvSpPr>
          <p:cNvPr id="3" name="Подзаглавие 2">
            <a:extLst>
              <a:ext uri="{FF2B5EF4-FFF2-40B4-BE49-F238E27FC236}">
                <a16:creationId xmlns:a16="http://schemas.microsoft.com/office/drawing/2014/main" id="{53B18904-5948-A2EA-9EED-DF75E400DE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bg-BG"/>
              <a:t>Щракнете, за да редактирате стила на подзаглавието в образеца</a:t>
            </a:r>
          </a:p>
        </p:txBody>
      </p:sp>
      <p:sp>
        <p:nvSpPr>
          <p:cNvPr id="4" name="Контейнер за дата 3">
            <a:extLst>
              <a:ext uri="{FF2B5EF4-FFF2-40B4-BE49-F238E27FC236}">
                <a16:creationId xmlns:a16="http://schemas.microsoft.com/office/drawing/2014/main" id="{93F46ED1-0C23-6AF9-A36B-630D4C8BA33B}"/>
              </a:ext>
            </a:extLst>
          </p:cNvPr>
          <p:cNvSpPr>
            <a:spLocks noGrp="1"/>
          </p:cNvSpPr>
          <p:nvPr>
            <p:ph type="dt" sz="half" idx="10"/>
          </p:nvPr>
        </p:nvSpPr>
        <p:spPr/>
        <p:txBody>
          <a:bodyPr/>
          <a:lstStyle/>
          <a:p>
            <a:fld id="{418FE640-8FF5-44C2-BC99-5DED8958B83A}" type="datetimeFigureOut">
              <a:rPr lang="bg-BG" smtClean="0"/>
              <a:t>18.9.2026 г.</a:t>
            </a:fld>
            <a:endParaRPr lang="bg-BG"/>
          </a:p>
        </p:txBody>
      </p:sp>
      <p:sp>
        <p:nvSpPr>
          <p:cNvPr id="5" name="Контейнер за долния колонтитул 4">
            <a:extLst>
              <a:ext uri="{FF2B5EF4-FFF2-40B4-BE49-F238E27FC236}">
                <a16:creationId xmlns:a16="http://schemas.microsoft.com/office/drawing/2014/main" id="{5586716D-083C-4191-3637-23CA81B44E11}"/>
              </a:ext>
            </a:extLst>
          </p:cNvPr>
          <p:cNvSpPr>
            <a:spLocks noGrp="1"/>
          </p:cNvSpPr>
          <p:nvPr>
            <p:ph type="ftr" sz="quarter" idx="11"/>
          </p:nvPr>
        </p:nvSpPr>
        <p:spPr/>
        <p:txBody>
          <a:bodyPr/>
          <a:lstStyle/>
          <a:p>
            <a:endParaRPr lang="bg-BG"/>
          </a:p>
        </p:txBody>
      </p:sp>
      <p:sp>
        <p:nvSpPr>
          <p:cNvPr id="6" name="Контейнер за номер на слайда 5">
            <a:extLst>
              <a:ext uri="{FF2B5EF4-FFF2-40B4-BE49-F238E27FC236}">
                <a16:creationId xmlns:a16="http://schemas.microsoft.com/office/drawing/2014/main" id="{3B79B569-0C19-20C1-CC96-27985F3B9524}"/>
              </a:ext>
            </a:extLst>
          </p:cNvPr>
          <p:cNvSpPr>
            <a:spLocks noGrp="1"/>
          </p:cNvSpPr>
          <p:nvPr>
            <p:ph type="sldNum" sz="quarter" idx="12"/>
          </p:nvPr>
        </p:nvSpPr>
        <p:spPr/>
        <p:txBody>
          <a:bodyPr/>
          <a:lstStyle/>
          <a:p>
            <a:fld id="{EA9CE2BE-EEF4-4E87-981F-4DDF46E9A0AB}" type="slidenum">
              <a:rPr lang="bg-BG" smtClean="0"/>
              <a:t>‹#›</a:t>
            </a:fld>
            <a:endParaRPr lang="bg-BG"/>
          </a:p>
        </p:txBody>
      </p:sp>
    </p:spTree>
    <p:extLst>
      <p:ext uri="{BB962C8B-B14F-4D97-AF65-F5344CB8AC3E}">
        <p14:creationId xmlns:p14="http://schemas.microsoft.com/office/powerpoint/2010/main" val="393600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лавие и съдържание">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DFDFC251-A5B0-9402-A401-F0B55234E6F0}"/>
              </a:ext>
            </a:extLst>
          </p:cNvPr>
          <p:cNvSpPr>
            <a:spLocks noGrp="1"/>
          </p:cNvSpPr>
          <p:nvPr>
            <p:ph type="title"/>
          </p:nvPr>
        </p:nvSpPr>
        <p:spPr/>
        <p:txBody>
          <a:bodyPr/>
          <a:lstStyle/>
          <a:p>
            <a:r>
              <a:rPr lang="bg-BG"/>
              <a:t>Редакт. стил загл. образец</a:t>
            </a:r>
          </a:p>
        </p:txBody>
      </p:sp>
      <p:sp>
        <p:nvSpPr>
          <p:cNvPr id="3" name="Контейнер за съдържание 2">
            <a:extLst>
              <a:ext uri="{FF2B5EF4-FFF2-40B4-BE49-F238E27FC236}">
                <a16:creationId xmlns:a16="http://schemas.microsoft.com/office/drawing/2014/main" id="{159F9ACF-6A43-4619-5EC7-EA3E7C0C6581}"/>
              </a:ext>
            </a:extLst>
          </p:cNvPr>
          <p:cNvSpPr>
            <a:spLocks noGrp="1"/>
          </p:cNvSpPr>
          <p:nvPr>
            <p:ph idx="1"/>
          </p:nvPr>
        </p:nvSpPr>
        <p:spPr/>
        <p:txBody>
          <a:body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4" name="Контейнер за дата 3">
            <a:extLst>
              <a:ext uri="{FF2B5EF4-FFF2-40B4-BE49-F238E27FC236}">
                <a16:creationId xmlns:a16="http://schemas.microsoft.com/office/drawing/2014/main" id="{942FC9B3-7490-B9FE-FD88-5A5514D67B55}"/>
              </a:ext>
            </a:extLst>
          </p:cNvPr>
          <p:cNvSpPr>
            <a:spLocks noGrp="1"/>
          </p:cNvSpPr>
          <p:nvPr>
            <p:ph type="dt" sz="half" idx="10"/>
          </p:nvPr>
        </p:nvSpPr>
        <p:spPr/>
        <p:txBody>
          <a:bodyPr/>
          <a:lstStyle/>
          <a:p>
            <a:fld id="{418FE640-8FF5-44C2-BC99-5DED8958B83A}" type="datetimeFigureOut">
              <a:rPr lang="bg-BG" smtClean="0"/>
              <a:t>18.9.2026 г.</a:t>
            </a:fld>
            <a:endParaRPr lang="bg-BG"/>
          </a:p>
        </p:txBody>
      </p:sp>
      <p:sp>
        <p:nvSpPr>
          <p:cNvPr id="5" name="Контейнер за долния колонтитул 4">
            <a:extLst>
              <a:ext uri="{FF2B5EF4-FFF2-40B4-BE49-F238E27FC236}">
                <a16:creationId xmlns:a16="http://schemas.microsoft.com/office/drawing/2014/main" id="{D049489A-A645-904A-6576-2AB1580E9CFF}"/>
              </a:ext>
            </a:extLst>
          </p:cNvPr>
          <p:cNvSpPr>
            <a:spLocks noGrp="1"/>
          </p:cNvSpPr>
          <p:nvPr>
            <p:ph type="ftr" sz="quarter" idx="11"/>
          </p:nvPr>
        </p:nvSpPr>
        <p:spPr/>
        <p:txBody>
          <a:bodyPr/>
          <a:lstStyle/>
          <a:p>
            <a:endParaRPr lang="bg-BG"/>
          </a:p>
        </p:txBody>
      </p:sp>
      <p:sp>
        <p:nvSpPr>
          <p:cNvPr id="6" name="Контейнер за номер на слайда 5">
            <a:extLst>
              <a:ext uri="{FF2B5EF4-FFF2-40B4-BE49-F238E27FC236}">
                <a16:creationId xmlns:a16="http://schemas.microsoft.com/office/drawing/2014/main" id="{B9C67636-121B-69B3-26AA-D6047C29E097}"/>
              </a:ext>
            </a:extLst>
          </p:cNvPr>
          <p:cNvSpPr>
            <a:spLocks noGrp="1"/>
          </p:cNvSpPr>
          <p:nvPr>
            <p:ph type="sldNum" sz="quarter" idx="12"/>
          </p:nvPr>
        </p:nvSpPr>
        <p:spPr/>
        <p:txBody>
          <a:bodyPr/>
          <a:lstStyle/>
          <a:p>
            <a:fld id="{EA9CE2BE-EEF4-4E87-981F-4DDF46E9A0AB}" type="slidenum">
              <a:rPr lang="bg-BG" smtClean="0"/>
              <a:t>‹#›</a:t>
            </a:fld>
            <a:endParaRPr lang="bg-BG"/>
          </a:p>
        </p:txBody>
      </p:sp>
    </p:spTree>
    <p:extLst>
      <p:ext uri="{BB962C8B-B14F-4D97-AF65-F5344CB8AC3E}">
        <p14:creationId xmlns:p14="http://schemas.microsoft.com/office/powerpoint/2010/main" val="40348572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лавка разд.">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5CBACA59-9C46-8329-8CB9-5B0C19ACC7C6}"/>
              </a:ext>
            </a:extLst>
          </p:cNvPr>
          <p:cNvSpPr>
            <a:spLocks noGrp="1"/>
          </p:cNvSpPr>
          <p:nvPr>
            <p:ph type="title"/>
          </p:nvPr>
        </p:nvSpPr>
        <p:spPr>
          <a:xfrm>
            <a:off x="831850" y="1709738"/>
            <a:ext cx="10515600" cy="2852737"/>
          </a:xfrm>
        </p:spPr>
        <p:txBody>
          <a:bodyPr anchor="b"/>
          <a:lstStyle>
            <a:lvl1pPr>
              <a:defRPr sz="6000"/>
            </a:lvl1pPr>
          </a:lstStyle>
          <a:p>
            <a:r>
              <a:rPr lang="bg-BG"/>
              <a:t>Редакт. стил загл. образец</a:t>
            </a:r>
          </a:p>
        </p:txBody>
      </p:sp>
      <p:sp>
        <p:nvSpPr>
          <p:cNvPr id="3" name="Текстов контейнер 2">
            <a:extLst>
              <a:ext uri="{FF2B5EF4-FFF2-40B4-BE49-F238E27FC236}">
                <a16:creationId xmlns:a16="http://schemas.microsoft.com/office/drawing/2014/main" id="{4E19D612-4B37-7C41-CDBA-CC37373EF93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bg-BG"/>
              <a:t>Щракнете, за да редактирате стиловете на текста в образеца</a:t>
            </a:r>
          </a:p>
        </p:txBody>
      </p:sp>
      <p:sp>
        <p:nvSpPr>
          <p:cNvPr id="4" name="Контейнер за дата 3">
            <a:extLst>
              <a:ext uri="{FF2B5EF4-FFF2-40B4-BE49-F238E27FC236}">
                <a16:creationId xmlns:a16="http://schemas.microsoft.com/office/drawing/2014/main" id="{489323C9-AE7F-35F2-5A85-1FBE75A84957}"/>
              </a:ext>
            </a:extLst>
          </p:cNvPr>
          <p:cNvSpPr>
            <a:spLocks noGrp="1"/>
          </p:cNvSpPr>
          <p:nvPr>
            <p:ph type="dt" sz="half" idx="10"/>
          </p:nvPr>
        </p:nvSpPr>
        <p:spPr/>
        <p:txBody>
          <a:bodyPr/>
          <a:lstStyle/>
          <a:p>
            <a:fld id="{418FE640-8FF5-44C2-BC99-5DED8958B83A}" type="datetimeFigureOut">
              <a:rPr lang="bg-BG" smtClean="0"/>
              <a:t>18.9.2026 г.</a:t>
            </a:fld>
            <a:endParaRPr lang="bg-BG"/>
          </a:p>
        </p:txBody>
      </p:sp>
      <p:sp>
        <p:nvSpPr>
          <p:cNvPr id="5" name="Контейнер за долния колонтитул 4">
            <a:extLst>
              <a:ext uri="{FF2B5EF4-FFF2-40B4-BE49-F238E27FC236}">
                <a16:creationId xmlns:a16="http://schemas.microsoft.com/office/drawing/2014/main" id="{9502A075-0A2D-B1EA-B337-69718927C82D}"/>
              </a:ext>
            </a:extLst>
          </p:cNvPr>
          <p:cNvSpPr>
            <a:spLocks noGrp="1"/>
          </p:cNvSpPr>
          <p:nvPr>
            <p:ph type="ftr" sz="quarter" idx="11"/>
          </p:nvPr>
        </p:nvSpPr>
        <p:spPr/>
        <p:txBody>
          <a:bodyPr/>
          <a:lstStyle/>
          <a:p>
            <a:endParaRPr lang="bg-BG"/>
          </a:p>
        </p:txBody>
      </p:sp>
      <p:sp>
        <p:nvSpPr>
          <p:cNvPr id="6" name="Контейнер за номер на слайда 5">
            <a:extLst>
              <a:ext uri="{FF2B5EF4-FFF2-40B4-BE49-F238E27FC236}">
                <a16:creationId xmlns:a16="http://schemas.microsoft.com/office/drawing/2014/main" id="{0B27CF97-CB38-981F-A7F3-B859F5CC6C4C}"/>
              </a:ext>
            </a:extLst>
          </p:cNvPr>
          <p:cNvSpPr>
            <a:spLocks noGrp="1"/>
          </p:cNvSpPr>
          <p:nvPr>
            <p:ph type="sldNum" sz="quarter" idx="12"/>
          </p:nvPr>
        </p:nvSpPr>
        <p:spPr/>
        <p:txBody>
          <a:bodyPr/>
          <a:lstStyle/>
          <a:p>
            <a:fld id="{EA9CE2BE-EEF4-4E87-981F-4DDF46E9A0AB}" type="slidenum">
              <a:rPr lang="bg-BG" smtClean="0"/>
              <a:t>‹#›</a:t>
            </a:fld>
            <a:endParaRPr lang="bg-BG"/>
          </a:p>
        </p:txBody>
      </p:sp>
    </p:spTree>
    <p:extLst>
      <p:ext uri="{BB962C8B-B14F-4D97-AF65-F5344CB8AC3E}">
        <p14:creationId xmlns:p14="http://schemas.microsoft.com/office/powerpoint/2010/main" val="4074669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е съдържания">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FFE27736-F6EB-A588-35DB-6D33C98F0CF4}"/>
              </a:ext>
            </a:extLst>
          </p:cNvPr>
          <p:cNvSpPr>
            <a:spLocks noGrp="1"/>
          </p:cNvSpPr>
          <p:nvPr>
            <p:ph type="title"/>
          </p:nvPr>
        </p:nvSpPr>
        <p:spPr/>
        <p:txBody>
          <a:bodyPr/>
          <a:lstStyle/>
          <a:p>
            <a:r>
              <a:rPr lang="bg-BG"/>
              <a:t>Редакт. стил загл. образец</a:t>
            </a:r>
          </a:p>
        </p:txBody>
      </p:sp>
      <p:sp>
        <p:nvSpPr>
          <p:cNvPr id="3" name="Контейнер за съдържание 2">
            <a:extLst>
              <a:ext uri="{FF2B5EF4-FFF2-40B4-BE49-F238E27FC236}">
                <a16:creationId xmlns:a16="http://schemas.microsoft.com/office/drawing/2014/main" id="{8EC78165-2F4C-AB8C-AFF0-BED10305F90B}"/>
              </a:ext>
            </a:extLst>
          </p:cNvPr>
          <p:cNvSpPr>
            <a:spLocks noGrp="1"/>
          </p:cNvSpPr>
          <p:nvPr>
            <p:ph sz="half" idx="1"/>
          </p:nvPr>
        </p:nvSpPr>
        <p:spPr>
          <a:xfrm>
            <a:off x="838200" y="1825625"/>
            <a:ext cx="5181600" cy="4351338"/>
          </a:xfrm>
        </p:spPr>
        <p:txBody>
          <a:body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4" name="Контейнер за съдържание 3">
            <a:extLst>
              <a:ext uri="{FF2B5EF4-FFF2-40B4-BE49-F238E27FC236}">
                <a16:creationId xmlns:a16="http://schemas.microsoft.com/office/drawing/2014/main" id="{C7F65FE5-087B-CFF2-68BC-922BA4262E61}"/>
              </a:ext>
            </a:extLst>
          </p:cNvPr>
          <p:cNvSpPr>
            <a:spLocks noGrp="1"/>
          </p:cNvSpPr>
          <p:nvPr>
            <p:ph sz="half" idx="2"/>
          </p:nvPr>
        </p:nvSpPr>
        <p:spPr>
          <a:xfrm>
            <a:off x="6172200" y="1825625"/>
            <a:ext cx="5181600" cy="4351338"/>
          </a:xfrm>
        </p:spPr>
        <p:txBody>
          <a:body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5" name="Контейнер за дата 4">
            <a:extLst>
              <a:ext uri="{FF2B5EF4-FFF2-40B4-BE49-F238E27FC236}">
                <a16:creationId xmlns:a16="http://schemas.microsoft.com/office/drawing/2014/main" id="{D4605E05-5165-3E2E-8364-4D22272F99BA}"/>
              </a:ext>
            </a:extLst>
          </p:cNvPr>
          <p:cNvSpPr>
            <a:spLocks noGrp="1"/>
          </p:cNvSpPr>
          <p:nvPr>
            <p:ph type="dt" sz="half" idx="10"/>
          </p:nvPr>
        </p:nvSpPr>
        <p:spPr/>
        <p:txBody>
          <a:bodyPr/>
          <a:lstStyle/>
          <a:p>
            <a:fld id="{418FE640-8FF5-44C2-BC99-5DED8958B83A}" type="datetimeFigureOut">
              <a:rPr lang="bg-BG" smtClean="0"/>
              <a:t>18.9.2026 г.</a:t>
            </a:fld>
            <a:endParaRPr lang="bg-BG"/>
          </a:p>
        </p:txBody>
      </p:sp>
      <p:sp>
        <p:nvSpPr>
          <p:cNvPr id="6" name="Контейнер за долния колонтитул 5">
            <a:extLst>
              <a:ext uri="{FF2B5EF4-FFF2-40B4-BE49-F238E27FC236}">
                <a16:creationId xmlns:a16="http://schemas.microsoft.com/office/drawing/2014/main" id="{5CAA6CE7-900F-7DA0-DB9D-637D55451D35}"/>
              </a:ext>
            </a:extLst>
          </p:cNvPr>
          <p:cNvSpPr>
            <a:spLocks noGrp="1"/>
          </p:cNvSpPr>
          <p:nvPr>
            <p:ph type="ftr" sz="quarter" idx="11"/>
          </p:nvPr>
        </p:nvSpPr>
        <p:spPr/>
        <p:txBody>
          <a:bodyPr/>
          <a:lstStyle/>
          <a:p>
            <a:endParaRPr lang="bg-BG"/>
          </a:p>
        </p:txBody>
      </p:sp>
      <p:sp>
        <p:nvSpPr>
          <p:cNvPr id="7" name="Контейнер за номер на слайда 6">
            <a:extLst>
              <a:ext uri="{FF2B5EF4-FFF2-40B4-BE49-F238E27FC236}">
                <a16:creationId xmlns:a16="http://schemas.microsoft.com/office/drawing/2014/main" id="{349D8B0C-6296-7E93-7FEB-BCDB6316A227}"/>
              </a:ext>
            </a:extLst>
          </p:cNvPr>
          <p:cNvSpPr>
            <a:spLocks noGrp="1"/>
          </p:cNvSpPr>
          <p:nvPr>
            <p:ph type="sldNum" sz="quarter" idx="12"/>
          </p:nvPr>
        </p:nvSpPr>
        <p:spPr/>
        <p:txBody>
          <a:bodyPr/>
          <a:lstStyle/>
          <a:p>
            <a:fld id="{EA9CE2BE-EEF4-4E87-981F-4DDF46E9A0AB}" type="slidenum">
              <a:rPr lang="bg-BG" smtClean="0"/>
              <a:t>‹#›</a:t>
            </a:fld>
            <a:endParaRPr lang="bg-BG"/>
          </a:p>
        </p:txBody>
      </p:sp>
    </p:spTree>
    <p:extLst>
      <p:ext uri="{BB962C8B-B14F-4D97-AF65-F5344CB8AC3E}">
        <p14:creationId xmlns:p14="http://schemas.microsoft.com/office/powerpoint/2010/main" val="37791929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0F5FDAA8-4B04-F484-94B1-6A64BC594735}"/>
              </a:ext>
            </a:extLst>
          </p:cNvPr>
          <p:cNvSpPr>
            <a:spLocks noGrp="1"/>
          </p:cNvSpPr>
          <p:nvPr>
            <p:ph type="title"/>
          </p:nvPr>
        </p:nvSpPr>
        <p:spPr>
          <a:xfrm>
            <a:off x="839788" y="365125"/>
            <a:ext cx="10515600" cy="1325563"/>
          </a:xfrm>
        </p:spPr>
        <p:txBody>
          <a:bodyPr/>
          <a:lstStyle/>
          <a:p>
            <a:r>
              <a:rPr lang="bg-BG"/>
              <a:t>Редакт. стил загл. образец</a:t>
            </a:r>
          </a:p>
        </p:txBody>
      </p:sp>
      <p:sp>
        <p:nvSpPr>
          <p:cNvPr id="3" name="Текстов контейнер 2">
            <a:extLst>
              <a:ext uri="{FF2B5EF4-FFF2-40B4-BE49-F238E27FC236}">
                <a16:creationId xmlns:a16="http://schemas.microsoft.com/office/drawing/2014/main" id="{954BB70A-9202-C690-0F7A-0BDBD6DCC99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a:t>Щракнете, за да редактирате стиловете на текста в образеца</a:t>
            </a:r>
          </a:p>
        </p:txBody>
      </p:sp>
      <p:sp>
        <p:nvSpPr>
          <p:cNvPr id="4" name="Контейнер за съдържание 3">
            <a:extLst>
              <a:ext uri="{FF2B5EF4-FFF2-40B4-BE49-F238E27FC236}">
                <a16:creationId xmlns:a16="http://schemas.microsoft.com/office/drawing/2014/main" id="{9A4BA2B9-6698-0F02-C2DA-ACC0F0218DBD}"/>
              </a:ext>
            </a:extLst>
          </p:cNvPr>
          <p:cNvSpPr>
            <a:spLocks noGrp="1"/>
          </p:cNvSpPr>
          <p:nvPr>
            <p:ph sz="half" idx="2"/>
          </p:nvPr>
        </p:nvSpPr>
        <p:spPr>
          <a:xfrm>
            <a:off x="839788" y="2505075"/>
            <a:ext cx="5157787" cy="3684588"/>
          </a:xfrm>
        </p:spPr>
        <p:txBody>
          <a:body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5" name="Текстов контейнер 4">
            <a:extLst>
              <a:ext uri="{FF2B5EF4-FFF2-40B4-BE49-F238E27FC236}">
                <a16:creationId xmlns:a16="http://schemas.microsoft.com/office/drawing/2014/main" id="{163B85A2-BEE4-6DD4-EC99-A4BC44604BB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a:t>Щракнете, за да редактирате стиловете на текста в образеца</a:t>
            </a:r>
          </a:p>
        </p:txBody>
      </p:sp>
      <p:sp>
        <p:nvSpPr>
          <p:cNvPr id="6" name="Контейнер за съдържание 5">
            <a:extLst>
              <a:ext uri="{FF2B5EF4-FFF2-40B4-BE49-F238E27FC236}">
                <a16:creationId xmlns:a16="http://schemas.microsoft.com/office/drawing/2014/main" id="{B6D94C8C-8775-FA80-DD13-41E995008EDE}"/>
              </a:ext>
            </a:extLst>
          </p:cNvPr>
          <p:cNvSpPr>
            <a:spLocks noGrp="1"/>
          </p:cNvSpPr>
          <p:nvPr>
            <p:ph sz="quarter" idx="4"/>
          </p:nvPr>
        </p:nvSpPr>
        <p:spPr>
          <a:xfrm>
            <a:off x="6172200" y="2505075"/>
            <a:ext cx="5183188" cy="3684588"/>
          </a:xfrm>
        </p:spPr>
        <p:txBody>
          <a:body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7" name="Контейнер за дата 6">
            <a:extLst>
              <a:ext uri="{FF2B5EF4-FFF2-40B4-BE49-F238E27FC236}">
                <a16:creationId xmlns:a16="http://schemas.microsoft.com/office/drawing/2014/main" id="{86641912-2C5B-6018-9264-E25FE12A50AC}"/>
              </a:ext>
            </a:extLst>
          </p:cNvPr>
          <p:cNvSpPr>
            <a:spLocks noGrp="1"/>
          </p:cNvSpPr>
          <p:nvPr>
            <p:ph type="dt" sz="half" idx="10"/>
          </p:nvPr>
        </p:nvSpPr>
        <p:spPr/>
        <p:txBody>
          <a:bodyPr/>
          <a:lstStyle/>
          <a:p>
            <a:fld id="{418FE640-8FF5-44C2-BC99-5DED8958B83A}" type="datetimeFigureOut">
              <a:rPr lang="bg-BG" smtClean="0"/>
              <a:t>18.9.2026 г.</a:t>
            </a:fld>
            <a:endParaRPr lang="bg-BG"/>
          </a:p>
        </p:txBody>
      </p:sp>
      <p:sp>
        <p:nvSpPr>
          <p:cNvPr id="8" name="Контейнер за долния колонтитул 7">
            <a:extLst>
              <a:ext uri="{FF2B5EF4-FFF2-40B4-BE49-F238E27FC236}">
                <a16:creationId xmlns:a16="http://schemas.microsoft.com/office/drawing/2014/main" id="{FCB85B4B-528A-38BA-4B66-5A196DB02DAB}"/>
              </a:ext>
            </a:extLst>
          </p:cNvPr>
          <p:cNvSpPr>
            <a:spLocks noGrp="1"/>
          </p:cNvSpPr>
          <p:nvPr>
            <p:ph type="ftr" sz="quarter" idx="11"/>
          </p:nvPr>
        </p:nvSpPr>
        <p:spPr/>
        <p:txBody>
          <a:bodyPr/>
          <a:lstStyle/>
          <a:p>
            <a:endParaRPr lang="bg-BG"/>
          </a:p>
        </p:txBody>
      </p:sp>
      <p:sp>
        <p:nvSpPr>
          <p:cNvPr id="9" name="Контейнер за номер на слайда 8">
            <a:extLst>
              <a:ext uri="{FF2B5EF4-FFF2-40B4-BE49-F238E27FC236}">
                <a16:creationId xmlns:a16="http://schemas.microsoft.com/office/drawing/2014/main" id="{8E9F621F-08D0-DBD1-84C9-9E47A30883E8}"/>
              </a:ext>
            </a:extLst>
          </p:cNvPr>
          <p:cNvSpPr>
            <a:spLocks noGrp="1"/>
          </p:cNvSpPr>
          <p:nvPr>
            <p:ph type="sldNum" sz="quarter" idx="12"/>
          </p:nvPr>
        </p:nvSpPr>
        <p:spPr/>
        <p:txBody>
          <a:bodyPr/>
          <a:lstStyle/>
          <a:p>
            <a:fld id="{EA9CE2BE-EEF4-4E87-981F-4DDF46E9A0AB}" type="slidenum">
              <a:rPr lang="bg-BG" smtClean="0"/>
              <a:t>‹#›</a:t>
            </a:fld>
            <a:endParaRPr lang="bg-BG"/>
          </a:p>
        </p:txBody>
      </p:sp>
    </p:spTree>
    <p:extLst>
      <p:ext uri="{BB962C8B-B14F-4D97-AF65-F5344CB8AC3E}">
        <p14:creationId xmlns:p14="http://schemas.microsoft.com/office/powerpoint/2010/main" val="13537064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Само заглавие">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65C39012-DAB4-1E0F-1BEC-C5490715BE68}"/>
              </a:ext>
            </a:extLst>
          </p:cNvPr>
          <p:cNvSpPr>
            <a:spLocks noGrp="1"/>
          </p:cNvSpPr>
          <p:nvPr>
            <p:ph type="title"/>
          </p:nvPr>
        </p:nvSpPr>
        <p:spPr/>
        <p:txBody>
          <a:bodyPr/>
          <a:lstStyle/>
          <a:p>
            <a:r>
              <a:rPr lang="bg-BG"/>
              <a:t>Редакт. стил загл. образец</a:t>
            </a:r>
          </a:p>
        </p:txBody>
      </p:sp>
      <p:sp>
        <p:nvSpPr>
          <p:cNvPr id="3" name="Контейнер за дата 2">
            <a:extLst>
              <a:ext uri="{FF2B5EF4-FFF2-40B4-BE49-F238E27FC236}">
                <a16:creationId xmlns:a16="http://schemas.microsoft.com/office/drawing/2014/main" id="{D2EE8DBC-F667-17B9-FF2D-96D1D885D975}"/>
              </a:ext>
            </a:extLst>
          </p:cNvPr>
          <p:cNvSpPr>
            <a:spLocks noGrp="1"/>
          </p:cNvSpPr>
          <p:nvPr>
            <p:ph type="dt" sz="half" idx="10"/>
          </p:nvPr>
        </p:nvSpPr>
        <p:spPr/>
        <p:txBody>
          <a:bodyPr/>
          <a:lstStyle/>
          <a:p>
            <a:fld id="{418FE640-8FF5-44C2-BC99-5DED8958B83A}" type="datetimeFigureOut">
              <a:rPr lang="bg-BG" smtClean="0"/>
              <a:t>18.9.2026 г.</a:t>
            </a:fld>
            <a:endParaRPr lang="bg-BG"/>
          </a:p>
        </p:txBody>
      </p:sp>
      <p:sp>
        <p:nvSpPr>
          <p:cNvPr id="4" name="Контейнер за долния колонтитул 3">
            <a:extLst>
              <a:ext uri="{FF2B5EF4-FFF2-40B4-BE49-F238E27FC236}">
                <a16:creationId xmlns:a16="http://schemas.microsoft.com/office/drawing/2014/main" id="{B7FE10A6-1E74-EF8C-FFC9-9EDD785B0BB5}"/>
              </a:ext>
            </a:extLst>
          </p:cNvPr>
          <p:cNvSpPr>
            <a:spLocks noGrp="1"/>
          </p:cNvSpPr>
          <p:nvPr>
            <p:ph type="ftr" sz="quarter" idx="11"/>
          </p:nvPr>
        </p:nvSpPr>
        <p:spPr/>
        <p:txBody>
          <a:bodyPr/>
          <a:lstStyle/>
          <a:p>
            <a:endParaRPr lang="bg-BG"/>
          </a:p>
        </p:txBody>
      </p:sp>
      <p:sp>
        <p:nvSpPr>
          <p:cNvPr id="5" name="Контейнер за номер на слайда 4">
            <a:extLst>
              <a:ext uri="{FF2B5EF4-FFF2-40B4-BE49-F238E27FC236}">
                <a16:creationId xmlns:a16="http://schemas.microsoft.com/office/drawing/2014/main" id="{E47A3E62-24D8-E73E-0C95-7CD3279C530A}"/>
              </a:ext>
            </a:extLst>
          </p:cNvPr>
          <p:cNvSpPr>
            <a:spLocks noGrp="1"/>
          </p:cNvSpPr>
          <p:nvPr>
            <p:ph type="sldNum" sz="quarter" idx="12"/>
          </p:nvPr>
        </p:nvSpPr>
        <p:spPr/>
        <p:txBody>
          <a:bodyPr/>
          <a:lstStyle/>
          <a:p>
            <a:fld id="{EA9CE2BE-EEF4-4E87-981F-4DDF46E9A0AB}" type="slidenum">
              <a:rPr lang="bg-BG" smtClean="0"/>
              <a:t>‹#›</a:t>
            </a:fld>
            <a:endParaRPr lang="bg-BG"/>
          </a:p>
        </p:txBody>
      </p:sp>
    </p:spTree>
    <p:extLst>
      <p:ext uri="{BB962C8B-B14F-4D97-AF65-F5344CB8AC3E}">
        <p14:creationId xmlns:p14="http://schemas.microsoft.com/office/powerpoint/2010/main" val="1900126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разен">
    <p:spTree>
      <p:nvGrpSpPr>
        <p:cNvPr id="1" name=""/>
        <p:cNvGrpSpPr/>
        <p:nvPr/>
      </p:nvGrpSpPr>
      <p:grpSpPr>
        <a:xfrm>
          <a:off x="0" y="0"/>
          <a:ext cx="0" cy="0"/>
          <a:chOff x="0" y="0"/>
          <a:chExt cx="0" cy="0"/>
        </a:xfrm>
      </p:grpSpPr>
      <p:sp>
        <p:nvSpPr>
          <p:cNvPr id="2" name="Контейнер за дата 1">
            <a:extLst>
              <a:ext uri="{FF2B5EF4-FFF2-40B4-BE49-F238E27FC236}">
                <a16:creationId xmlns:a16="http://schemas.microsoft.com/office/drawing/2014/main" id="{7B4071DA-9C6A-5AEE-7027-AA2B993D890B}"/>
              </a:ext>
            </a:extLst>
          </p:cNvPr>
          <p:cNvSpPr>
            <a:spLocks noGrp="1"/>
          </p:cNvSpPr>
          <p:nvPr>
            <p:ph type="dt" sz="half" idx="10"/>
          </p:nvPr>
        </p:nvSpPr>
        <p:spPr/>
        <p:txBody>
          <a:bodyPr/>
          <a:lstStyle/>
          <a:p>
            <a:fld id="{418FE640-8FF5-44C2-BC99-5DED8958B83A}" type="datetimeFigureOut">
              <a:rPr lang="bg-BG" smtClean="0"/>
              <a:t>18.9.2026 г.</a:t>
            </a:fld>
            <a:endParaRPr lang="bg-BG"/>
          </a:p>
        </p:txBody>
      </p:sp>
      <p:sp>
        <p:nvSpPr>
          <p:cNvPr id="3" name="Контейнер за долния колонтитул 2">
            <a:extLst>
              <a:ext uri="{FF2B5EF4-FFF2-40B4-BE49-F238E27FC236}">
                <a16:creationId xmlns:a16="http://schemas.microsoft.com/office/drawing/2014/main" id="{025C20C4-0655-EC3A-3021-1A398B0DC4F4}"/>
              </a:ext>
            </a:extLst>
          </p:cNvPr>
          <p:cNvSpPr>
            <a:spLocks noGrp="1"/>
          </p:cNvSpPr>
          <p:nvPr>
            <p:ph type="ftr" sz="quarter" idx="11"/>
          </p:nvPr>
        </p:nvSpPr>
        <p:spPr/>
        <p:txBody>
          <a:bodyPr/>
          <a:lstStyle/>
          <a:p>
            <a:endParaRPr lang="bg-BG"/>
          </a:p>
        </p:txBody>
      </p:sp>
      <p:sp>
        <p:nvSpPr>
          <p:cNvPr id="4" name="Контейнер за номер на слайда 3">
            <a:extLst>
              <a:ext uri="{FF2B5EF4-FFF2-40B4-BE49-F238E27FC236}">
                <a16:creationId xmlns:a16="http://schemas.microsoft.com/office/drawing/2014/main" id="{F6A2ECCB-6138-D745-8B22-CDC4A5E80AFC}"/>
              </a:ext>
            </a:extLst>
          </p:cNvPr>
          <p:cNvSpPr>
            <a:spLocks noGrp="1"/>
          </p:cNvSpPr>
          <p:nvPr>
            <p:ph type="sldNum" sz="quarter" idx="12"/>
          </p:nvPr>
        </p:nvSpPr>
        <p:spPr/>
        <p:txBody>
          <a:bodyPr/>
          <a:lstStyle/>
          <a:p>
            <a:fld id="{EA9CE2BE-EEF4-4E87-981F-4DDF46E9A0AB}" type="slidenum">
              <a:rPr lang="bg-BG" smtClean="0"/>
              <a:t>‹#›</a:t>
            </a:fld>
            <a:endParaRPr lang="bg-BG"/>
          </a:p>
        </p:txBody>
      </p:sp>
    </p:spTree>
    <p:extLst>
      <p:ext uri="{BB962C8B-B14F-4D97-AF65-F5344CB8AC3E}">
        <p14:creationId xmlns:p14="http://schemas.microsoft.com/office/powerpoint/2010/main" val="25150017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Съдържание с надпис">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34E4BCCE-F905-731E-332B-3EF474996483}"/>
              </a:ext>
            </a:extLst>
          </p:cNvPr>
          <p:cNvSpPr>
            <a:spLocks noGrp="1"/>
          </p:cNvSpPr>
          <p:nvPr>
            <p:ph type="title"/>
          </p:nvPr>
        </p:nvSpPr>
        <p:spPr>
          <a:xfrm>
            <a:off x="839788" y="457200"/>
            <a:ext cx="3932237" cy="1600200"/>
          </a:xfrm>
        </p:spPr>
        <p:txBody>
          <a:bodyPr anchor="b"/>
          <a:lstStyle>
            <a:lvl1pPr>
              <a:defRPr sz="3200"/>
            </a:lvl1pPr>
          </a:lstStyle>
          <a:p>
            <a:r>
              <a:rPr lang="bg-BG"/>
              <a:t>Редакт. стил загл. образец</a:t>
            </a:r>
          </a:p>
        </p:txBody>
      </p:sp>
      <p:sp>
        <p:nvSpPr>
          <p:cNvPr id="3" name="Контейнер за съдържание 2">
            <a:extLst>
              <a:ext uri="{FF2B5EF4-FFF2-40B4-BE49-F238E27FC236}">
                <a16:creationId xmlns:a16="http://schemas.microsoft.com/office/drawing/2014/main" id="{4C530DC4-34B8-262A-015F-72CA9376A9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4" name="Текстов контейнер 3">
            <a:extLst>
              <a:ext uri="{FF2B5EF4-FFF2-40B4-BE49-F238E27FC236}">
                <a16:creationId xmlns:a16="http://schemas.microsoft.com/office/drawing/2014/main" id="{6F7F4E93-99DD-A098-A5E9-6241509DED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bg-BG"/>
              <a:t>Щракнете, за да редактирате стиловете на текста в образеца</a:t>
            </a:r>
          </a:p>
        </p:txBody>
      </p:sp>
      <p:sp>
        <p:nvSpPr>
          <p:cNvPr id="5" name="Контейнер за дата 4">
            <a:extLst>
              <a:ext uri="{FF2B5EF4-FFF2-40B4-BE49-F238E27FC236}">
                <a16:creationId xmlns:a16="http://schemas.microsoft.com/office/drawing/2014/main" id="{375EEF3B-F6B1-E6CC-3D12-12B3A378D9C2}"/>
              </a:ext>
            </a:extLst>
          </p:cNvPr>
          <p:cNvSpPr>
            <a:spLocks noGrp="1"/>
          </p:cNvSpPr>
          <p:nvPr>
            <p:ph type="dt" sz="half" idx="10"/>
          </p:nvPr>
        </p:nvSpPr>
        <p:spPr/>
        <p:txBody>
          <a:bodyPr/>
          <a:lstStyle/>
          <a:p>
            <a:fld id="{418FE640-8FF5-44C2-BC99-5DED8958B83A}" type="datetimeFigureOut">
              <a:rPr lang="bg-BG" smtClean="0"/>
              <a:t>18.9.2026 г.</a:t>
            </a:fld>
            <a:endParaRPr lang="bg-BG"/>
          </a:p>
        </p:txBody>
      </p:sp>
      <p:sp>
        <p:nvSpPr>
          <p:cNvPr id="6" name="Контейнер за долния колонтитул 5">
            <a:extLst>
              <a:ext uri="{FF2B5EF4-FFF2-40B4-BE49-F238E27FC236}">
                <a16:creationId xmlns:a16="http://schemas.microsoft.com/office/drawing/2014/main" id="{2F774B3E-DE79-3135-0888-77D208898409}"/>
              </a:ext>
            </a:extLst>
          </p:cNvPr>
          <p:cNvSpPr>
            <a:spLocks noGrp="1"/>
          </p:cNvSpPr>
          <p:nvPr>
            <p:ph type="ftr" sz="quarter" idx="11"/>
          </p:nvPr>
        </p:nvSpPr>
        <p:spPr/>
        <p:txBody>
          <a:bodyPr/>
          <a:lstStyle/>
          <a:p>
            <a:endParaRPr lang="bg-BG"/>
          </a:p>
        </p:txBody>
      </p:sp>
      <p:sp>
        <p:nvSpPr>
          <p:cNvPr id="7" name="Контейнер за номер на слайда 6">
            <a:extLst>
              <a:ext uri="{FF2B5EF4-FFF2-40B4-BE49-F238E27FC236}">
                <a16:creationId xmlns:a16="http://schemas.microsoft.com/office/drawing/2014/main" id="{8D363020-3C46-259D-CD14-44A450BE9623}"/>
              </a:ext>
            </a:extLst>
          </p:cNvPr>
          <p:cNvSpPr>
            <a:spLocks noGrp="1"/>
          </p:cNvSpPr>
          <p:nvPr>
            <p:ph type="sldNum" sz="quarter" idx="12"/>
          </p:nvPr>
        </p:nvSpPr>
        <p:spPr/>
        <p:txBody>
          <a:bodyPr/>
          <a:lstStyle/>
          <a:p>
            <a:fld id="{EA9CE2BE-EEF4-4E87-981F-4DDF46E9A0AB}" type="slidenum">
              <a:rPr lang="bg-BG" smtClean="0"/>
              <a:t>‹#›</a:t>
            </a:fld>
            <a:endParaRPr lang="bg-BG"/>
          </a:p>
        </p:txBody>
      </p:sp>
    </p:spTree>
    <p:extLst>
      <p:ext uri="{BB962C8B-B14F-4D97-AF65-F5344CB8AC3E}">
        <p14:creationId xmlns:p14="http://schemas.microsoft.com/office/powerpoint/2010/main" val="2239739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Картина с надпис">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EC7F91F1-5A00-009D-0E59-B9D9A6997682}"/>
              </a:ext>
            </a:extLst>
          </p:cNvPr>
          <p:cNvSpPr>
            <a:spLocks noGrp="1"/>
          </p:cNvSpPr>
          <p:nvPr>
            <p:ph type="title"/>
          </p:nvPr>
        </p:nvSpPr>
        <p:spPr>
          <a:xfrm>
            <a:off x="839788" y="457200"/>
            <a:ext cx="3932237" cy="1600200"/>
          </a:xfrm>
        </p:spPr>
        <p:txBody>
          <a:bodyPr anchor="b"/>
          <a:lstStyle>
            <a:lvl1pPr>
              <a:defRPr sz="3200"/>
            </a:lvl1pPr>
          </a:lstStyle>
          <a:p>
            <a:r>
              <a:rPr lang="bg-BG"/>
              <a:t>Редакт. стил загл. образец</a:t>
            </a:r>
          </a:p>
        </p:txBody>
      </p:sp>
      <p:sp>
        <p:nvSpPr>
          <p:cNvPr id="3" name="Контейнер за картина 2">
            <a:extLst>
              <a:ext uri="{FF2B5EF4-FFF2-40B4-BE49-F238E27FC236}">
                <a16:creationId xmlns:a16="http://schemas.microsoft.com/office/drawing/2014/main" id="{A92E5D48-1C59-0C97-0390-CEE5480580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bg-BG"/>
          </a:p>
        </p:txBody>
      </p:sp>
      <p:sp>
        <p:nvSpPr>
          <p:cNvPr id="4" name="Текстов контейнер 3">
            <a:extLst>
              <a:ext uri="{FF2B5EF4-FFF2-40B4-BE49-F238E27FC236}">
                <a16:creationId xmlns:a16="http://schemas.microsoft.com/office/drawing/2014/main" id="{84AB2BD6-81BB-50E6-AFAD-E1D99A71C6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bg-BG"/>
              <a:t>Щракнете, за да редактирате стиловете на текста в образеца</a:t>
            </a:r>
          </a:p>
        </p:txBody>
      </p:sp>
      <p:sp>
        <p:nvSpPr>
          <p:cNvPr id="5" name="Контейнер за дата 4">
            <a:extLst>
              <a:ext uri="{FF2B5EF4-FFF2-40B4-BE49-F238E27FC236}">
                <a16:creationId xmlns:a16="http://schemas.microsoft.com/office/drawing/2014/main" id="{22748402-0ACF-ADB7-A2D6-5266EDB6ED41}"/>
              </a:ext>
            </a:extLst>
          </p:cNvPr>
          <p:cNvSpPr>
            <a:spLocks noGrp="1"/>
          </p:cNvSpPr>
          <p:nvPr>
            <p:ph type="dt" sz="half" idx="10"/>
          </p:nvPr>
        </p:nvSpPr>
        <p:spPr/>
        <p:txBody>
          <a:bodyPr/>
          <a:lstStyle/>
          <a:p>
            <a:fld id="{418FE640-8FF5-44C2-BC99-5DED8958B83A}" type="datetimeFigureOut">
              <a:rPr lang="bg-BG" smtClean="0"/>
              <a:t>18.9.2026 г.</a:t>
            </a:fld>
            <a:endParaRPr lang="bg-BG"/>
          </a:p>
        </p:txBody>
      </p:sp>
      <p:sp>
        <p:nvSpPr>
          <p:cNvPr id="6" name="Контейнер за долния колонтитул 5">
            <a:extLst>
              <a:ext uri="{FF2B5EF4-FFF2-40B4-BE49-F238E27FC236}">
                <a16:creationId xmlns:a16="http://schemas.microsoft.com/office/drawing/2014/main" id="{C6B5670D-7481-9CB8-4B0F-A3D694AFF821}"/>
              </a:ext>
            </a:extLst>
          </p:cNvPr>
          <p:cNvSpPr>
            <a:spLocks noGrp="1"/>
          </p:cNvSpPr>
          <p:nvPr>
            <p:ph type="ftr" sz="quarter" idx="11"/>
          </p:nvPr>
        </p:nvSpPr>
        <p:spPr/>
        <p:txBody>
          <a:bodyPr/>
          <a:lstStyle/>
          <a:p>
            <a:endParaRPr lang="bg-BG"/>
          </a:p>
        </p:txBody>
      </p:sp>
      <p:sp>
        <p:nvSpPr>
          <p:cNvPr id="7" name="Контейнер за номер на слайда 6">
            <a:extLst>
              <a:ext uri="{FF2B5EF4-FFF2-40B4-BE49-F238E27FC236}">
                <a16:creationId xmlns:a16="http://schemas.microsoft.com/office/drawing/2014/main" id="{B8381DC7-C046-C2FD-A7AB-87680103204B}"/>
              </a:ext>
            </a:extLst>
          </p:cNvPr>
          <p:cNvSpPr>
            <a:spLocks noGrp="1"/>
          </p:cNvSpPr>
          <p:nvPr>
            <p:ph type="sldNum" sz="quarter" idx="12"/>
          </p:nvPr>
        </p:nvSpPr>
        <p:spPr/>
        <p:txBody>
          <a:bodyPr/>
          <a:lstStyle/>
          <a:p>
            <a:fld id="{EA9CE2BE-EEF4-4E87-981F-4DDF46E9A0AB}" type="slidenum">
              <a:rPr lang="bg-BG" smtClean="0"/>
              <a:t>‹#›</a:t>
            </a:fld>
            <a:endParaRPr lang="bg-BG"/>
          </a:p>
        </p:txBody>
      </p:sp>
    </p:spTree>
    <p:extLst>
      <p:ext uri="{BB962C8B-B14F-4D97-AF65-F5344CB8AC3E}">
        <p14:creationId xmlns:p14="http://schemas.microsoft.com/office/powerpoint/2010/main" val="1172661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лавие и вертикален текст">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3F5801F5-D298-3819-D8B3-2EF070F4D958}"/>
              </a:ext>
            </a:extLst>
          </p:cNvPr>
          <p:cNvSpPr>
            <a:spLocks noGrp="1"/>
          </p:cNvSpPr>
          <p:nvPr>
            <p:ph type="title"/>
          </p:nvPr>
        </p:nvSpPr>
        <p:spPr/>
        <p:txBody>
          <a:bodyPr/>
          <a:lstStyle/>
          <a:p>
            <a:r>
              <a:rPr lang="bg-BG"/>
              <a:t>Редакт. стил загл. образец</a:t>
            </a:r>
          </a:p>
        </p:txBody>
      </p:sp>
      <p:sp>
        <p:nvSpPr>
          <p:cNvPr id="3" name="Контейнер за вертикален текст 2">
            <a:extLst>
              <a:ext uri="{FF2B5EF4-FFF2-40B4-BE49-F238E27FC236}">
                <a16:creationId xmlns:a16="http://schemas.microsoft.com/office/drawing/2014/main" id="{C2B73E9F-4033-F17E-E875-23B5C7D69302}"/>
              </a:ext>
            </a:extLst>
          </p:cNvPr>
          <p:cNvSpPr>
            <a:spLocks noGrp="1"/>
          </p:cNvSpPr>
          <p:nvPr>
            <p:ph type="body" orient="vert" idx="1"/>
          </p:nvPr>
        </p:nvSpPr>
        <p:spPr/>
        <p:txBody>
          <a:bodyPr vert="eaVert"/>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4" name="Контейнер за дата 3">
            <a:extLst>
              <a:ext uri="{FF2B5EF4-FFF2-40B4-BE49-F238E27FC236}">
                <a16:creationId xmlns:a16="http://schemas.microsoft.com/office/drawing/2014/main" id="{1351737C-281B-7511-B62B-8810FF2289F4}"/>
              </a:ext>
            </a:extLst>
          </p:cNvPr>
          <p:cNvSpPr>
            <a:spLocks noGrp="1"/>
          </p:cNvSpPr>
          <p:nvPr>
            <p:ph type="dt" sz="half" idx="10"/>
          </p:nvPr>
        </p:nvSpPr>
        <p:spPr/>
        <p:txBody>
          <a:bodyPr/>
          <a:lstStyle/>
          <a:p>
            <a:fld id="{418FE640-8FF5-44C2-BC99-5DED8958B83A}" type="datetimeFigureOut">
              <a:rPr lang="bg-BG" smtClean="0"/>
              <a:t>18.9.2026 г.</a:t>
            </a:fld>
            <a:endParaRPr lang="bg-BG"/>
          </a:p>
        </p:txBody>
      </p:sp>
      <p:sp>
        <p:nvSpPr>
          <p:cNvPr id="5" name="Контейнер за долния колонтитул 4">
            <a:extLst>
              <a:ext uri="{FF2B5EF4-FFF2-40B4-BE49-F238E27FC236}">
                <a16:creationId xmlns:a16="http://schemas.microsoft.com/office/drawing/2014/main" id="{1F4D7BC1-60DA-5368-F0CE-3DC9195120EA}"/>
              </a:ext>
            </a:extLst>
          </p:cNvPr>
          <p:cNvSpPr>
            <a:spLocks noGrp="1"/>
          </p:cNvSpPr>
          <p:nvPr>
            <p:ph type="ftr" sz="quarter" idx="11"/>
          </p:nvPr>
        </p:nvSpPr>
        <p:spPr/>
        <p:txBody>
          <a:bodyPr/>
          <a:lstStyle/>
          <a:p>
            <a:endParaRPr lang="bg-BG"/>
          </a:p>
        </p:txBody>
      </p:sp>
      <p:sp>
        <p:nvSpPr>
          <p:cNvPr id="6" name="Контейнер за номер на слайда 5">
            <a:extLst>
              <a:ext uri="{FF2B5EF4-FFF2-40B4-BE49-F238E27FC236}">
                <a16:creationId xmlns:a16="http://schemas.microsoft.com/office/drawing/2014/main" id="{F30496F2-0086-1951-E4A1-CDBB70F54D8F}"/>
              </a:ext>
            </a:extLst>
          </p:cNvPr>
          <p:cNvSpPr>
            <a:spLocks noGrp="1"/>
          </p:cNvSpPr>
          <p:nvPr>
            <p:ph type="sldNum" sz="quarter" idx="12"/>
          </p:nvPr>
        </p:nvSpPr>
        <p:spPr/>
        <p:txBody>
          <a:bodyPr/>
          <a:lstStyle/>
          <a:p>
            <a:fld id="{EA9CE2BE-EEF4-4E87-981F-4DDF46E9A0AB}" type="slidenum">
              <a:rPr lang="bg-BG" smtClean="0"/>
              <a:t>‹#›</a:t>
            </a:fld>
            <a:endParaRPr lang="bg-BG"/>
          </a:p>
        </p:txBody>
      </p:sp>
    </p:spTree>
    <p:extLst>
      <p:ext uri="{BB962C8B-B14F-4D97-AF65-F5344CB8AC3E}">
        <p14:creationId xmlns:p14="http://schemas.microsoft.com/office/powerpoint/2010/main" val="23044922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но заглавие и текст">
    <p:spTree>
      <p:nvGrpSpPr>
        <p:cNvPr id="1" name=""/>
        <p:cNvGrpSpPr/>
        <p:nvPr/>
      </p:nvGrpSpPr>
      <p:grpSpPr>
        <a:xfrm>
          <a:off x="0" y="0"/>
          <a:ext cx="0" cy="0"/>
          <a:chOff x="0" y="0"/>
          <a:chExt cx="0" cy="0"/>
        </a:xfrm>
      </p:grpSpPr>
      <p:sp>
        <p:nvSpPr>
          <p:cNvPr id="2" name="Вертикално заглавие 1">
            <a:extLst>
              <a:ext uri="{FF2B5EF4-FFF2-40B4-BE49-F238E27FC236}">
                <a16:creationId xmlns:a16="http://schemas.microsoft.com/office/drawing/2014/main" id="{E52DB4D3-F226-9411-BC97-0A4A64091F5D}"/>
              </a:ext>
            </a:extLst>
          </p:cNvPr>
          <p:cNvSpPr>
            <a:spLocks noGrp="1"/>
          </p:cNvSpPr>
          <p:nvPr>
            <p:ph type="title" orient="vert"/>
          </p:nvPr>
        </p:nvSpPr>
        <p:spPr>
          <a:xfrm>
            <a:off x="8724900" y="365125"/>
            <a:ext cx="2628900" cy="5811838"/>
          </a:xfrm>
        </p:spPr>
        <p:txBody>
          <a:bodyPr vert="eaVert"/>
          <a:lstStyle/>
          <a:p>
            <a:r>
              <a:rPr lang="bg-BG"/>
              <a:t>Редакт. стил загл. образец</a:t>
            </a:r>
          </a:p>
        </p:txBody>
      </p:sp>
      <p:sp>
        <p:nvSpPr>
          <p:cNvPr id="3" name="Контейнер за вертикален текст 2">
            <a:extLst>
              <a:ext uri="{FF2B5EF4-FFF2-40B4-BE49-F238E27FC236}">
                <a16:creationId xmlns:a16="http://schemas.microsoft.com/office/drawing/2014/main" id="{AE9F3323-EDCE-A71F-ECBA-5CD65C7D315D}"/>
              </a:ext>
            </a:extLst>
          </p:cNvPr>
          <p:cNvSpPr>
            <a:spLocks noGrp="1"/>
          </p:cNvSpPr>
          <p:nvPr>
            <p:ph type="body" orient="vert" idx="1"/>
          </p:nvPr>
        </p:nvSpPr>
        <p:spPr>
          <a:xfrm>
            <a:off x="838200" y="365125"/>
            <a:ext cx="7734300" cy="5811838"/>
          </a:xfrm>
        </p:spPr>
        <p:txBody>
          <a:bodyPr vert="eaVert"/>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4" name="Контейнер за дата 3">
            <a:extLst>
              <a:ext uri="{FF2B5EF4-FFF2-40B4-BE49-F238E27FC236}">
                <a16:creationId xmlns:a16="http://schemas.microsoft.com/office/drawing/2014/main" id="{84B4B732-0926-5C39-F441-5D16A972D712}"/>
              </a:ext>
            </a:extLst>
          </p:cNvPr>
          <p:cNvSpPr>
            <a:spLocks noGrp="1"/>
          </p:cNvSpPr>
          <p:nvPr>
            <p:ph type="dt" sz="half" idx="10"/>
          </p:nvPr>
        </p:nvSpPr>
        <p:spPr/>
        <p:txBody>
          <a:bodyPr/>
          <a:lstStyle/>
          <a:p>
            <a:fld id="{418FE640-8FF5-44C2-BC99-5DED8958B83A}" type="datetimeFigureOut">
              <a:rPr lang="bg-BG" smtClean="0"/>
              <a:t>18.9.2026 г.</a:t>
            </a:fld>
            <a:endParaRPr lang="bg-BG"/>
          </a:p>
        </p:txBody>
      </p:sp>
      <p:sp>
        <p:nvSpPr>
          <p:cNvPr id="5" name="Контейнер за долния колонтитул 4">
            <a:extLst>
              <a:ext uri="{FF2B5EF4-FFF2-40B4-BE49-F238E27FC236}">
                <a16:creationId xmlns:a16="http://schemas.microsoft.com/office/drawing/2014/main" id="{0575C1BF-F5D0-3C41-AF81-05949E7AC594}"/>
              </a:ext>
            </a:extLst>
          </p:cNvPr>
          <p:cNvSpPr>
            <a:spLocks noGrp="1"/>
          </p:cNvSpPr>
          <p:nvPr>
            <p:ph type="ftr" sz="quarter" idx="11"/>
          </p:nvPr>
        </p:nvSpPr>
        <p:spPr/>
        <p:txBody>
          <a:bodyPr/>
          <a:lstStyle/>
          <a:p>
            <a:endParaRPr lang="bg-BG"/>
          </a:p>
        </p:txBody>
      </p:sp>
      <p:sp>
        <p:nvSpPr>
          <p:cNvPr id="6" name="Контейнер за номер на слайда 5">
            <a:extLst>
              <a:ext uri="{FF2B5EF4-FFF2-40B4-BE49-F238E27FC236}">
                <a16:creationId xmlns:a16="http://schemas.microsoft.com/office/drawing/2014/main" id="{9F5FF726-12AF-DA8A-6DB8-4181D954872E}"/>
              </a:ext>
            </a:extLst>
          </p:cNvPr>
          <p:cNvSpPr>
            <a:spLocks noGrp="1"/>
          </p:cNvSpPr>
          <p:nvPr>
            <p:ph type="sldNum" sz="quarter" idx="12"/>
          </p:nvPr>
        </p:nvSpPr>
        <p:spPr/>
        <p:txBody>
          <a:bodyPr/>
          <a:lstStyle/>
          <a:p>
            <a:fld id="{EA9CE2BE-EEF4-4E87-981F-4DDF46E9A0AB}" type="slidenum">
              <a:rPr lang="bg-BG" smtClean="0"/>
              <a:t>‹#›</a:t>
            </a:fld>
            <a:endParaRPr lang="bg-BG"/>
          </a:p>
        </p:txBody>
      </p:sp>
    </p:spTree>
    <p:extLst>
      <p:ext uri="{BB962C8B-B14F-4D97-AF65-F5344CB8AC3E}">
        <p14:creationId xmlns:p14="http://schemas.microsoft.com/office/powerpoint/2010/main" val="25737641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Контейнер за заглавие 1">
            <a:extLst>
              <a:ext uri="{FF2B5EF4-FFF2-40B4-BE49-F238E27FC236}">
                <a16:creationId xmlns:a16="http://schemas.microsoft.com/office/drawing/2014/main" id="{373FC3EC-7B4A-8320-3A5C-1B9572886F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bg-BG"/>
              <a:t>Редакт. стил загл. образец</a:t>
            </a:r>
          </a:p>
        </p:txBody>
      </p:sp>
      <p:sp>
        <p:nvSpPr>
          <p:cNvPr id="3" name="Текстов контейнер 2">
            <a:extLst>
              <a:ext uri="{FF2B5EF4-FFF2-40B4-BE49-F238E27FC236}">
                <a16:creationId xmlns:a16="http://schemas.microsoft.com/office/drawing/2014/main" id="{9DD2BC7E-D672-F422-EE06-E32C834681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4" name="Контейнер за дата 3">
            <a:extLst>
              <a:ext uri="{FF2B5EF4-FFF2-40B4-BE49-F238E27FC236}">
                <a16:creationId xmlns:a16="http://schemas.microsoft.com/office/drawing/2014/main" id="{2A037A05-B8F1-47E3-83B5-B5B9EEA0A1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8FE640-8FF5-44C2-BC99-5DED8958B83A}" type="datetimeFigureOut">
              <a:rPr lang="bg-BG" smtClean="0"/>
              <a:t>18.9.2026 г.</a:t>
            </a:fld>
            <a:endParaRPr lang="bg-BG"/>
          </a:p>
        </p:txBody>
      </p:sp>
      <p:sp>
        <p:nvSpPr>
          <p:cNvPr id="5" name="Контейнер за долния колонтитул 4">
            <a:extLst>
              <a:ext uri="{FF2B5EF4-FFF2-40B4-BE49-F238E27FC236}">
                <a16:creationId xmlns:a16="http://schemas.microsoft.com/office/drawing/2014/main" id="{D81EBB45-6481-F4CB-0EC8-36F05A07F4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bg-BG"/>
          </a:p>
        </p:txBody>
      </p:sp>
      <p:sp>
        <p:nvSpPr>
          <p:cNvPr id="6" name="Контейнер за номер на слайда 5">
            <a:extLst>
              <a:ext uri="{FF2B5EF4-FFF2-40B4-BE49-F238E27FC236}">
                <a16:creationId xmlns:a16="http://schemas.microsoft.com/office/drawing/2014/main" id="{6DD6EF9E-E61A-480C-AFA0-61E68314F89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9CE2BE-EEF4-4E87-981F-4DDF46E9A0AB}" type="slidenum">
              <a:rPr lang="bg-BG" smtClean="0"/>
              <a:t>‹#›</a:t>
            </a:fld>
            <a:endParaRPr lang="bg-BG"/>
          </a:p>
        </p:txBody>
      </p:sp>
    </p:spTree>
    <p:extLst>
      <p:ext uri="{BB962C8B-B14F-4D97-AF65-F5344CB8AC3E}">
        <p14:creationId xmlns:p14="http://schemas.microsoft.com/office/powerpoint/2010/main" val="20870744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slide" Target="slide5.xml"/><Relationship Id="rId3" Type="http://schemas.openxmlformats.org/officeDocument/2006/relationships/image" Target="../media/image1.png"/><Relationship Id="rId7" Type="http://schemas.openxmlformats.org/officeDocument/2006/relationships/slide" Target="slide3.xml"/><Relationship Id="rId12" Type="http://schemas.openxmlformats.org/officeDocument/2006/relationships/image" Target="../media/image4.png"/><Relationship Id="rId2" Type="http://schemas.openxmlformats.org/officeDocument/2006/relationships/hyperlink" Target="mailto:lalkovski@svr.igic.bas.bg" TargetMode="External"/><Relationship Id="rId16"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2.png"/><Relationship Id="rId11" Type="http://schemas.openxmlformats.org/officeDocument/2006/relationships/image" Target="../media/image3.png"/><Relationship Id="rId5" Type="http://schemas.openxmlformats.org/officeDocument/2006/relationships/image" Target="../media/image1.png"/><Relationship Id="rId15" Type="http://schemas.openxmlformats.org/officeDocument/2006/relationships/image" Target="../media/image5.png"/><Relationship Id="rId10" Type="http://schemas.openxmlformats.org/officeDocument/2006/relationships/slide" Target="slide4.xml"/><Relationship Id="rId4" Type="http://schemas.openxmlformats.org/officeDocument/2006/relationships/slide" Target="slide2.xml"/><Relationship Id="rId9" Type="http://schemas.openxmlformats.org/officeDocument/2006/relationships/image" Target="../media/image3.png"/><Relationship Id="rId1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1.emf"/><Relationship Id="rId5" Type="http://schemas.openxmlformats.org/officeDocument/2006/relationships/oleObject" Target="../embeddings/oleObject2.bin"/><Relationship Id="rId4" Type="http://schemas.openxmlformats.org/officeDocument/2006/relationships/image" Target="../media/image10.emf"/></Relationships>
</file>

<file path=ppt/slides/_rels/slide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oleObject" Target="../embeddings/oleObject4.bin"/><Relationship Id="rId1" Type="http://schemas.openxmlformats.org/officeDocument/2006/relationships/slideLayout" Target="../slideLayouts/slideLayout7.xml"/><Relationship Id="rId5" Type="http://schemas.openxmlformats.org/officeDocument/2006/relationships/image" Target="../media/image14.emf"/><Relationship Id="rId4" Type="http://schemas.openxmlformats.org/officeDocument/2006/relationships/oleObject" Target="../embeddings/oleObject5.bin"/></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1577C-12BE-6507-2836-E5F24A12A31B}"/>
            </a:ext>
          </a:extLst>
        </p:cNvPr>
        <p:cNvGrpSpPr/>
        <p:nvPr/>
      </p:nvGrpSpPr>
      <p:grpSpPr>
        <a:xfrm>
          <a:off x="0" y="0"/>
          <a:ext cx="0" cy="0"/>
          <a:chOff x="0" y="0"/>
          <a:chExt cx="0" cy="0"/>
        </a:xfrm>
      </p:grpSpPr>
      <p:sp>
        <p:nvSpPr>
          <p:cNvPr id="8" name="Контейнер за долния колонтитул 3">
            <a:extLst>
              <a:ext uri="{FF2B5EF4-FFF2-40B4-BE49-F238E27FC236}">
                <a16:creationId xmlns:a16="http://schemas.microsoft.com/office/drawing/2014/main" id="{791AFE47-2AF3-1BCF-8FC3-5FE5CCDEE32F}"/>
              </a:ext>
            </a:extLst>
          </p:cNvPr>
          <p:cNvSpPr>
            <a:spLocks noGrp="1"/>
          </p:cNvSpPr>
          <p:nvPr>
            <p:ph type="ftr" sz="quarter" idx="11"/>
          </p:nvPr>
        </p:nvSpPr>
        <p:spPr>
          <a:xfrm>
            <a:off x="0" y="6263754"/>
            <a:ext cx="12191999" cy="594246"/>
          </a:xfrm>
          <a:solidFill>
            <a:schemeClr val="tx2">
              <a:lumMod val="10000"/>
              <a:lumOff val="90000"/>
            </a:schemeClr>
          </a:solidFill>
          <a:effectLst>
            <a:outerShdw blurRad="50800" dist="38100" dir="18900000" algn="bl" rotWithShape="0">
              <a:prstClr val="black">
                <a:alpha val="40000"/>
              </a:prstClr>
            </a:outerShdw>
          </a:effectLst>
        </p:spPr>
        <p:txBody>
          <a:bodyPr/>
          <a:lstStyle/>
          <a:p>
            <a:pPr>
              <a:lnSpc>
                <a:spcPct val="150000"/>
              </a:lnSpc>
            </a:pPr>
            <a:r>
              <a:rPr lang="en-US" sz="1400" b="1" dirty="0">
                <a:solidFill>
                  <a:schemeClr val="tx1"/>
                </a:solidFill>
                <a:latin typeface="Times New Roman" panose="02020603050405020304" pitchFamily="18" charset="0"/>
                <a:cs typeface="Times New Roman" panose="02020603050405020304" pitchFamily="18" charset="0"/>
              </a:rPr>
              <a:t>28</a:t>
            </a:r>
            <a:r>
              <a:rPr lang="en-US" sz="1400" b="1" baseline="30000" dirty="0">
                <a:solidFill>
                  <a:schemeClr val="tx1"/>
                </a:solidFill>
                <a:latin typeface="Times New Roman" panose="02020603050405020304" pitchFamily="18" charset="0"/>
                <a:cs typeface="Times New Roman" panose="02020603050405020304" pitchFamily="18" charset="0"/>
              </a:rPr>
              <a:t>th</a:t>
            </a:r>
            <a:r>
              <a:rPr lang="en-US" sz="1400" b="1" dirty="0">
                <a:solidFill>
                  <a:schemeClr val="tx1"/>
                </a:solidFill>
                <a:latin typeface="Times New Roman" panose="02020603050405020304" pitchFamily="18" charset="0"/>
                <a:cs typeface="Times New Roman" panose="02020603050405020304" pitchFamily="18" charset="0"/>
              </a:rPr>
              <a:t> Congress of the Society of Chemists and Technologists of Macedonia (SCTM),</a:t>
            </a:r>
          </a:p>
          <a:p>
            <a:pPr>
              <a:lnSpc>
                <a:spcPct val="150000"/>
              </a:lnSpc>
            </a:pPr>
            <a:r>
              <a:rPr lang="en-US" b="1" i="1" dirty="0">
                <a:solidFill>
                  <a:schemeClr val="tx1"/>
                </a:solidFill>
                <a:latin typeface="Times New Roman" panose="02020603050405020304" pitchFamily="18" charset="0"/>
                <a:cs typeface="Times New Roman" panose="02020603050405020304" pitchFamily="18" charset="0"/>
              </a:rPr>
              <a:t>23</a:t>
            </a:r>
            <a:r>
              <a:rPr lang="en-US" b="1" i="1" baseline="30000" dirty="0">
                <a:solidFill>
                  <a:schemeClr val="tx1"/>
                </a:solidFill>
                <a:latin typeface="Times New Roman" panose="02020603050405020304" pitchFamily="18" charset="0"/>
                <a:cs typeface="Times New Roman" panose="02020603050405020304" pitchFamily="18" charset="0"/>
              </a:rPr>
              <a:t>th</a:t>
            </a:r>
            <a:r>
              <a:rPr lang="en-US" b="1" i="1" dirty="0">
                <a:solidFill>
                  <a:schemeClr val="tx1"/>
                </a:solidFill>
                <a:latin typeface="Times New Roman" panose="02020603050405020304" pitchFamily="18" charset="0"/>
                <a:cs typeface="Times New Roman" panose="02020603050405020304" pitchFamily="18" charset="0"/>
              </a:rPr>
              <a:t> to 26</a:t>
            </a:r>
            <a:r>
              <a:rPr lang="en-US" b="1" i="1" baseline="30000" dirty="0">
                <a:solidFill>
                  <a:schemeClr val="tx1"/>
                </a:solidFill>
                <a:latin typeface="Times New Roman" panose="02020603050405020304" pitchFamily="18" charset="0"/>
                <a:cs typeface="Times New Roman" panose="02020603050405020304" pitchFamily="18" charset="0"/>
              </a:rPr>
              <a:t>th</a:t>
            </a:r>
            <a:r>
              <a:rPr lang="en-US" b="1" i="1" dirty="0">
                <a:solidFill>
                  <a:schemeClr val="tx1"/>
                </a:solidFill>
                <a:latin typeface="Times New Roman" panose="02020603050405020304" pitchFamily="18" charset="0"/>
                <a:cs typeface="Times New Roman" panose="02020603050405020304" pitchFamily="18" charset="0"/>
              </a:rPr>
              <a:t> of September 2026, </a:t>
            </a:r>
            <a:r>
              <a:rPr lang="en-US" b="1" i="1" dirty="0" err="1">
                <a:solidFill>
                  <a:schemeClr val="tx1"/>
                </a:solidFill>
                <a:latin typeface="Times New Roman" panose="02020603050405020304" pitchFamily="18" charset="0"/>
                <a:cs typeface="Times New Roman" panose="02020603050405020304" pitchFamily="18" charset="0"/>
              </a:rPr>
              <a:t>Ohrid</a:t>
            </a:r>
            <a:r>
              <a:rPr lang="en-US" b="1" i="1" dirty="0">
                <a:solidFill>
                  <a:schemeClr val="tx1"/>
                </a:solidFill>
                <a:latin typeface="Times New Roman" panose="02020603050405020304" pitchFamily="18" charset="0"/>
                <a:cs typeface="Times New Roman" panose="02020603050405020304" pitchFamily="18" charset="0"/>
              </a:rPr>
              <a:t>, N. Macedonia </a:t>
            </a:r>
            <a:endParaRPr lang="en-BG" b="1" i="1" dirty="0">
              <a:solidFill>
                <a:schemeClr val="tx1"/>
              </a:solidFill>
              <a:latin typeface="Times New Roman" panose="02020603050405020304" pitchFamily="18" charset="0"/>
              <a:cs typeface="Times New Roman" panose="02020603050405020304" pitchFamily="18" charset="0"/>
            </a:endParaRPr>
          </a:p>
        </p:txBody>
      </p:sp>
      <p:sp>
        <p:nvSpPr>
          <p:cNvPr id="15" name="Правоъгълник 14">
            <a:extLst>
              <a:ext uri="{FF2B5EF4-FFF2-40B4-BE49-F238E27FC236}">
                <a16:creationId xmlns:a16="http://schemas.microsoft.com/office/drawing/2014/main" id="{A550AB2D-9142-820C-FDFB-0D3D06048C9C}"/>
              </a:ext>
            </a:extLst>
          </p:cNvPr>
          <p:cNvSpPr/>
          <p:nvPr/>
        </p:nvSpPr>
        <p:spPr>
          <a:xfrm>
            <a:off x="0" y="5889"/>
            <a:ext cx="12191999" cy="1594311"/>
          </a:xfrm>
          <a:prstGeom prst="rect">
            <a:avLst/>
          </a:prstGeom>
          <a:solidFill>
            <a:srgbClr val="EBEEF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 name="Rectangle: Rounded Corners 27">
            <a:extLst>
              <a:ext uri="{FF2B5EF4-FFF2-40B4-BE49-F238E27FC236}">
                <a16:creationId xmlns:a16="http://schemas.microsoft.com/office/drawing/2014/main" id="{4F5075CC-5849-8A28-97D4-6E596756AFD8}"/>
              </a:ext>
            </a:extLst>
          </p:cNvPr>
          <p:cNvSpPr/>
          <p:nvPr/>
        </p:nvSpPr>
        <p:spPr>
          <a:xfrm>
            <a:off x="11065277" y="1992216"/>
            <a:ext cx="914687" cy="640025"/>
          </a:xfrm>
          <a:prstGeom prst="roundRect">
            <a:avLst/>
          </a:prstGeom>
          <a:solidFill>
            <a:schemeClr val="bg1">
              <a:lumMod val="95000"/>
              <a:alpha val="22000"/>
            </a:schemeClr>
          </a:solidFill>
          <a:ln>
            <a:solidFill>
              <a:schemeClr val="tx1">
                <a:lumMod val="95000"/>
                <a:lumOff val="5000"/>
              </a:schemeClr>
            </a:solidFill>
          </a:ln>
          <a:effectLst>
            <a:outerShdw blurRad="50800" dist="38100" dir="2700000" algn="tl"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600" b="1" dirty="0">
                <a:solidFill>
                  <a:schemeClr val="tx1"/>
                </a:solidFill>
                <a:latin typeface="Times New Roman" panose="02020603050405020304" pitchFamily="18" charset="0"/>
                <a:cs typeface="Times New Roman" panose="02020603050405020304" pitchFamily="18" charset="0"/>
              </a:rPr>
              <a:t>000</a:t>
            </a:r>
          </a:p>
        </p:txBody>
      </p:sp>
      <p:sp>
        <p:nvSpPr>
          <p:cNvPr id="7" name="AutoShape 5">
            <a:extLst>
              <a:ext uri="{FF2B5EF4-FFF2-40B4-BE49-F238E27FC236}">
                <a16:creationId xmlns:a16="http://schemas.microsoft.com/office/drawing/2014/main" id="{73C44ECE-4DE8-F432-E1BA-4E6D7885C46C}"/>
              </a:ext>
            </a:extLst>
          </p:cNvPr>
          <p:cNvSpPr>
            <a:spLocks noChangeArrowheads="1"/>
          </p:cNvSpPr>
          <p:nvPr/>
        </p:nvSpPr>
        <p:spPr bwMode="auto">
          <a:xfrm>
            <a:off x="-70696" y="-37778"/>
            <a:ext cx="12191576" cy="919401"/>
          </a:xfrm>
          <a:prstGeom prst="roundRect">
            <a:avLst>
              <a:gd name="adj" fmla="val 16667"/>
            </a:avLst>
          </a:prstGeom>
          <a:no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Effect of MgO on the luminescent properties of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SiO</a:t>
            </a:r>
            <a:r>
              <a:rPr kumimoji="0" lang="en-US" sz="2400" b="1" u="none" strike="noStrike" kern="1200" cap="none" spc="0" normalizeH="0" baseline="-25000" noProof="0" dirty="0">
                <a:ln>
                  <a:noFill/>
                </a:ln>
                <a:effectLst/>
                <a:uLnTx/>
                <a:uFillTx/>
                <a:latin typeface="Times New Roman" panose="02020603050405020304" pitchFamily="18" charset="0"/>
                <a:cs typeface="Times New Roman" panose="02020603050405020304" pitchFamily="18" charset="0"/>
              </a:rPr>
              <a:t>2</a:t>
            </a:r>
            <a:r>
              <a:rPr kumimoji="0" lang="en-US" sz="2400" b="1"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-B</a:t>
            </a:r>
            <a:r>
              <a:rPr kumimoji="0" lang="en-US" sz="2400" b="1" u="none" strike="noStrike" kern="1200" cap="none" spc="0" normalizeH="0" baseline="-25000" noProof="0" dirty="0">
                <a:ln>
                  <a:noFill/>
                </a:ln>
                <a:effectLst/>
                <a:uLnTx/>
                <a:uFillTx/>
                <a:latin typeface="Times New Roman" panose="02020603050405020304" pitchFamily="18" charset="0"/>
                <a:cs typeface="Times New Roman" panose="02020603050405020304" pitchFamily="18" charset="0"/>
              </a:rPr>
              <a:t>2</a:t>
            </a:r>
            <a:r>
              <a:rPr kumimoji="0" lang="en-US" sz="2400" b="1"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O</a:t>
            </a:r>
            <a:r>
              <a:rPr kumimoji="0" lang="en-US" sz="2400" b="1" u="none" strike="noStrike" kern="1200" cap="none" spc="0" normalizeH="0" baseline="-25000" noProof="0" dirty="0">
                <a:ln>
                  <a:noFill/>
                </a:ln>
                <a:effectLst/>
                <a:uLnTx/>
                <a:uFillTx/>
                <a:latin typeface="Times New Roman" panose="02020603050405020304" pitchFamily="18" charset="0"/>
                <a:cs typeface="Times New Roman" panose="02020603050405020304" pitchFamily="18" charset="0"/>
              </a:rPr>
              <a:t>3</a:t>
            </a:r>
            <a:r>
              <a:rPr kumimoji="0" lang="en-US" sz="2400" b="1"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-Eu</a:t>
            </a:r>
            <a:r>
              <a:rPr kumimoji="0" lang="en-US" sz="2400" b="1" u="none" strike="noStrike" kern="1200" cap="none" spc="0" normalizeH="0" baseline="-25000" noProof="0" dirty="0">
                <a:ln>
                  <a:noFill/>
                </a:ln>
                <a:effectLst/>
                <a:uLnTx/>
                <a:uFillTx/>
                <a:latin typeface="Times New Roman" panose="02020603050405020304" pitchFamily="18" charset="0"/>
                <a:cs typeface="Times New Roman" panose="02020603050405020304" pitchFamily="18" charset="0"/>
              </a:rPr>
              <a:t>2</a:t>
            </a:r>
            <a:r>
              <a:rPr kumimoji="0" lang="en-US" sz="2400" b="1"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O</a:t>
            </a:r>
            <a:r>
              <a:rPr kumimoji="0" lang="en-US" sz="2400" b="1" u="none" strike="noStrike" kern="1200" cap="none" spc="0" normalizeH="0" baseline="-25000" noProof="0" dirty="0">
                <a:ln>
                  <a:noFill/>
                </a:ln>
                <a:effectLst/>
                <a:uLnTx/>
                <a:uFillTx/>
                <a:latin typeface="Times New Roman" panose="02020603050405020304" pitchFamily="18" charset="0"/>
                <a:cs typeface="Times New Roman" panose="02020603050405020304" pitchFamily="18" charset="0"/>
              </a:rPr>
              <a:t>3</a:t>
            </a:r>
            <a:r>
              <a:rPr kumimoji="0" lang="en-US" sz="2400" b="1"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sol-gel glasses</a:t>
            </a:r>
          </a:p>
        </p:txBody>
      </p:sp>
      <p:sp>
        <p:nvSpPr>
          <p:cNvPr id="13" name="Rectangle 5">
            <a:extLst>
              <a:ext uri="{FF2B5EF4-FFF2-40B4-BE49-F238E27FC236}">
                <a16:creationId xmlns:a16="http://schemas.microsoft.com/office/drawing/2014/main" id="{C43C8FF0-241F-8441-7901-7ECD3FE1978F}"/>
              </a:ext>
            </a:extLst>
          </p:cNvPr>
          <p:cNvSpPr>
            <a:spLocks noChangeArrowheads="1"/>
          </p:cNvSpPr>
          <p:nvPr/>
        </p:nvSpPr>
        <p:spPr bwMode="auto">
          <a:xfrm>
            <a:off x="2161845" y="808383"/>
            <a:ext cx="7726493" cy="769441"/>
          </a:xfrm>
          <a:prstGeom prst="rect">
            <a:avLst/>
          </a:prstGeom>
          <a:noFill/>
          <a:ln>
            <a:noFill/>
          </a:ln>
          <a:effectLst/>
        </p:spPr>
        <p:txBody>
          <a:bodyPr wrap="square">
            <a:spAutoFit/>
          </a:bodyPr>
          <a:lstStyle>
            <a:lvl1pPr defTabSz="4176713">
              <a:defRPr>
                <a:solidFill>
                  <a:schemeClr val="tx1"/>
                </a:solidFill>
                <a:latin typeface="Arial" charset="0"/>
              </a:defRPr>
            </a:lvl1pPr>
            <a:lvl2pPr defTabSz="4176713">
              <a:defRPr>
                <a:solidFill>
                  <a:schemeClr val="tx1"/>
                </a:solidFill>
                <a:latin typeface="Arial" charset="0"/>
              </a:defRPr>
            </a:lvl2pPr>
            <a:lvl3pPr defTabSz="4176713">
              <a:defRPr>
                <a:solidFill>
                  <a:schemeClr val="tx1"/>
                </a:solidFill>
                <a:latin typeface="Arial" charset="0"/>
              </a:defRPr>
            </a:lvl3pPr>
            <a:lvl4pPr defTabSz="4176713">
              <a:defRPr>
                <a:solidFill>
                  <a:schemeClr val="tx1"/>
                </a:solidFill>
                <a:latin typeface="Arial" charset="0"/>
              </a:defRPr>
            </a:lvl4pPr>
            <a:lvl5pPr defTabSz="4176713">
              <a:defRPr>
                <a:solidFill>
                  <a:schemeClr val="tx1"/>
                </a:solidFill>
                <a:latin typeface="Arial" charset="0"/>
              </a:defRPr>
            </a:lvl5pPr>
            <a:lvl6pPr defTabSz="4176713" fontAlgn="base">
              <a:spcBef>
                <a:spcPct val="0"/>
              </a:spcBef>
              <a:spcAft>
                <a:spcPct val="0"/>
              </a:spcAft>
              <a:defRPr>
                <a:solidFill>
                  <a:schemeClr val="tx1"/>
                </a:solidFill>
                <a:latin typeface="Arial" charset="0"/>
              </a:defRPr>
            </a:lvl6pPr>
            <a:lvl7pPr defTabSz="4176713" fontAlgn="base">
              <a:spcBef>
                <a:spcPct val="0"/>
              </a:spcBef>
              <a:spcAft>
                <a:spcPct val="0"/>
              </a:spcAft>
              <a:defRPr>
                <a:solidFill>
                  <a:schemeClr val="tx1"/>
                </a:solidFill>
                <a:latin typeface="Arial" charset="0"/>
              </a:defRPr>
            </a:lvl7pPr>
            <a:lvl8pPr defTabSz="4176713" fontAlgn="base">
              <a:spcBef>
                <a:spcPct val="0"/>
              </a:spcBef>
              <a:spcAft>
                <a:spcPct val="0"/>
              </a:spcAft>
              <a:defRPr>
                <a:solidFill>
                  <a:schemeClr val="tx1"/>
                </a:solidFill>
                <a:latin typeface="Arial" charset="0"/>
              </a:defRPr>
            </a:lvl8pPr>
            <a:lvl9pPr defTabSz="4176713" fontAlgn="base">
              <a:spcBef>
                <a:spcPct val="0"/>
              </a:spcBef>
              <a:spcAft>
                <a:spcPct val="0"/>
              </a:spcAft>
              <a:defRPr>
                <a:solidFill>
                  <a:schemeClr val="tx1"/>
                </a:solidFill>
                <a:latin typeface="Arial" charset="0"/>
              </a:defRPr>
            </a:lvl9pPr>
          </a:lstStyle>
          <a:p>
            <a:pPr algn="ctr"/>
            <a:r>
              <a:rPr lang="en-US" sz="1600" b="1" u="sng" dirty="0">
                <a:latin typeface="Times New Roman" panose="02020603050405020304" pitchFamily="18" charset="0"/>
                <a:cs typeface="Times New Roman" panose="02020603050405020304" pitchFamily="18" charset="0"/>
              </a:rPr>
              <a:t>Hristo </a:t>
            </a:r>
            <a:r>
              <a:rPr lang="en-US" sz="1600" b="1" u="sng" dirty="0" err="1">
                <a:latin typeface="Times New Roman" panose="02020603050405020304" pitchFamily="18" charset="0"/>
                <a:cs typeface="Times New Roman" panose="02020603050405020304" pitchFamily="18" charset="0"/>
              </a:rPr>
              <a:t>Lalkovski</a:t>
            </a:r>
            <a:r>
              <a:rPr lang="bg-BG" sz="1600" b="1" u="sng" baseline="30000" dirty="0">
                <a:latin typeface="Times New Roman" panose="02020603050405020304" pitchFamily="18" charset="0"/>
                <a:cs typeface="Times New Roman" panose="02020603050405020304" pitchFamily="18" charset="0"/>
              </a:rPr>
              <a:t>1</a:t>
            </a:r>
            <a:r>
              <a:rPr lang="en-US" sz="1600" b="1" dirty="0">
                <a:latin typeface="Times New Roman" panose="02020603050405020304" pitchFamily="18" charset="0"/>
                <a:cs typeface="Times New Roman" panose="02020603050405020304" pitchFamily="18" charset="0"/>
              </a:rPr>
              <a:t>, Lyubomir Aleksandrov</a:t>
            </a:r>
            <a:r>
              <a:rPr lang="bg-BG" sz="1600" b="1" baseline="30000" dirty="0">
                <a:latin typeface="Times New Roman" panose="02020603050405020304" pitchFamily="18" charset="0"/>
                <a:cs typeface="Times New Roman" panose="02020603050405020304" pitchFamily="18" charset="0"/>
              </a:rPr>
              <a:t>1</a:t>
            </a:r>
            <a:r>
              <a:rPr lang="en-US" sz="1600" b="1" dirty="0">
                <a:latin typeface="Times New Roman" panose="02020603050405020304" pitchFamily="18" charset="0"/>
                <a:cs typeface="Times New Roman" panose="02020603050405020304" pitchFamily="18" charset="0"/>
              </a:rPr>
              <a:t>, Albena </a:t>
            </a:r>
            <a:r>
              <a:rPr lang="en-US" sz="1600" b="1" dirty="0" err="1">
                <a:latin typeface="Times New Roman" panose="02020603050405020304" pitchFamily="18" charset="0"/>
                <a:cs typeface="Times New Roman" panose="02020603050405020304" pitchFamily="18" charset="0"/>
              </a:rPr>
              <a:t>Bachvarova-Nedelcheva</a:t>
            </a:r>
            <a:r>
              <a:rPr lang="bg-BG" sz="1600" b="1" baseline="30000" dirty="0">
                <a:latin typeface="Times New Roman" panose="02020603050405020304" pitchFamily="18" charset="0"/>
                <a:cs typeface="Times New Roman" panose="02020603050405020304" pitchFamily="18" charset="0"/>
              </a:rPr>
              <a:t>1</a:t>
            </a:r>
            <a:endParaRPr lang="en-US" sz="1600" baseline="30000" dirty="0">
              <a:latin typeface="Times New Roman" panose="02020603050405020304" pitchFamily="18" charset="0"/>
              <a:cs typeface="Times New Roman" panose="02020603050405020304" pitchFamily="18" charset="0"/>
            </a:endParaRPr>
          </a:p>
          <a:p>
            <a:pPr algn="ctr"/>
            <a:r>
              <a:rPr lang="en-US" sz="1400" baseline="30000" dirty="0">
                <a:latin typeface="Times New Roman" panose="02020603050405020304" pitchFamily="18" charset="0"/>
                <a:cs typeface="Times New Roman" panose="02020603050405020304" pitchFamily="18" charset="0"/>
              </a:rPr>
              <a:t>1</a:t>
            </a:r>
            <a:r>
              <a:rPr lang="en-US" sz="1400" dirty="0">
                <a:latin typeface="Times New Roman" panose="02020603050405020304" pitchFamily="18" charset="0"/>
                <a:cs typeface="Times New Roman" panose="02020603050405020304" pitchFamily="18" charset="0"/>
              </a:rPr>
              <a:t> Institute of General and Inorganic Chemistry, Bulgarian Academy of Sciences, Sofia, Bulgaria,</a:t>
            </a:r>
          </a:p>
          <a:p>
            <a:pPr algn="ctr"/>
            <a:r>
              <a:rPr lang="en-US" sz="1400" dirty="0">
                <a:solidFill>
                  <a:srgbClr val="00CC00"/>
                </a:solidFill>
                <a:latin typeface="Times New Roman" panose="02020603050405020304" pitchFamily="18" charset="0"/>
                <a:cs typeface="Times New Roman" panose="02020603050405020304" pitchFamily="18" charset="0"/>
                <a:hlinkClick r:id="rId2"/>
              </a:rPr>
              <a:t>lalkovski@svr.igic.bas.bg</a:t>
            </a:r>
            <a:endParaRPr lang="en-US" sz="1400" dirty="0">
              <a:solidFill>
                <a:srgbClr val="00CC00"/>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pslz="http://schemas.microsoft.com/office/powerpoint/2016/slidezoom">
        <mc:Choice Requires="pslz">
          <p:graphicFrame>
            <p:nvGraphicFramePr>
              <p:cNvPr id="22" name="Мащабиране на слайд 21">
                <a:extLst>
                  <a:ext uri="{FF2B5EF4-FFF2-40B4-BE49-F238E27FC236}">
                    <a16:creationId xmlns:a16="http://schemas.microsoft.com/office/drawing/2014/main" id="{F7719292-B7A4-76A1-B5DE-24E4758A572B}"/>
                  </a:ext>
                </a:extLst>
              </p:cNvPr>
              <p:cNvGraphicFramePr>
                <a:graphicFrameLocks noChangeAspect="1"/>
              </p:cNvGraphicFramePr>
              <p:nvPr>
                <p:extLst>
                  <p:ext uri="{D42A27DB-BD31-4B8C-83A1-F6EECF244321}">
                    <p14:modId xmlns:p14="http://schemas.microsoft.com/office/powerpoint/2010/main" val="4065440912"/>
                  </p:ext>
                </p:extLst>
              </p:nvPr>
            </p:nvGraphicFramePr>
            <p:xfrm>
              <a:off x="2158981" y="1782218"/>
              <a:ext cx="3600000" cy="2025000"/>
            </p:xfrm>
            <a:graphic>
              <a:graphicData uri="http://schemas.microsoft.com/office/powerpoint/2016/slidezoom">
                <pslz:sldZm>
                  <pslz:sldZmObj sldId="259" cId="434962068">
                    <pslz:zmPr id="{35A18B4A-C9AD-4A57-B8B9-683926AE1187}" returnToParent="0" transitionDur="1000">
                      <p166:blipFill xmlns:p166="http://schemas.microsoft.com/office/powerpoint/2016/6/main">
                        <a:blip r:embed="rId3"/>
                        <a:stretch>
                          <a:fillRect/>
                        </a:stretch>
                      </p166:blipFill>
                      <p166:spPr xmlns:p166="http://schemas.microsoft.com/office/powerpoint/2016/6/main">
                        <a:xfrm>
                          <a:off x="0" y="0"/>
                          <a:ext cx="3600000" cy="2025000"/>
                        </a:xfrm>
                        <a:prstGeom prst="rect">
                          <a:avLst/>
                        </a:prstGeom>
                        <a:ln w="3175">
                          <a:solidFill>
                            <a:prstClr val="ltGray"/>
                          </a:solidFill>
                        </a:ln>
                      </p166:spPr>
                    </pslz:zmPr>
                  </pslz:sldZmObj>
                </pslz:sldZm>
              </a:graphicData>
            </a:graphic>
          </p:graphicFrame>
        </mc:Choice>
        <mc:Fallback xmlns="">
          <p:pic>
            <p:nvPicPr>
              <p:cNvPr id="22" name="Мащабиране на слайд 21">
                <a:hlinkClick r:id="rId4" action="ppaction://hlinksldjump"/>
                <a:extLst>
                  <a:ext uri="{FF2B5EF4-FFF2-40B4-BE49-F238E27FC236}">
                    <a16:creationId xmlns:a16="http://schemas.microsoft.com/office/drawing/2014/main" id="{F7719292-B7A4-76A1-B5DE-24E4758A572B}"/>
                  </a:ext>
                </a:extLst>
              </p:cNvPr>
              <p:cNvPicPr>
                <a:picLocks noGrp="1" noRot="1" noChangeAspect="1" noMove="1" noResize="1" noEditPoints="1" noAdjustHandles="1" noChangeArrowheads="1" noChangeShapeType="1"/>
              </p:cNvPicPr>
              <p:nvPr/>
            </p:nvPicPr>
            <p:blipFill>
              <a:blip r:embed="rId5"/>
              <a:stretch>
                <a:fillRect/>
              </a:stretch>
            </p:blipFill>
            <p:spPr>
              <a:xfrm>
                <a:off x="2158981" y="1782218"/>
                <a:ext cx="3600000" cy="2025000"/>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25" name="Мащабиране на слайд 24">
                <a:extLst>
                  <a:ext uri="{FF2B5EF4-FFF2-40B4-BE49-F238E27FC236}">
                    <a16:creationId xmlns:a16="http://schemas.microsoft.com/office/drawing/2014/main" id="{BC0B3EF7-4120-8745-9F8A-CDB8CC9ED65D}"/>
                  </a:ext>
                </a:extLst>
              </p:cNvPr>
              <p:cNvGraphicFramePr>
                <a:graphicFrameLocks noChangeAspect="1"/>
              </p:cNvGraphicFramePr>
              <p:nvPr>
                <p:extLst>
                  <p:ext uri="{D42A27DB-BD31-4B8C-83A1-F6EECF244321}">
                    <p14:modId xmlns:p14="http://schemas.microsoft.com/office/powerpoint/2010/main" val="1775684267"/>
                  </p:ext>
                </p:extLst>
              </p:nvPr>
            </p:nvGraphicFramePr>
            <p:xfrm>
              <a:off x="6025091" y="1769047"/>
              <a:ext cx="3600000" cy="2025000"/>
            </p:xfrm>
            <a:graphic>
              <a:graphicData uri="http://schemas.microsoft.com/office/powerpoint/2016/slidezoom">
                <pslz:sldZm>
                  <pslz:sldZmObj sldId="261" cId="2612412852">
                    <pslz:zmPr id="{01BA0A6C-0762-402A-ABFC-25169F5309C4}" returnToParent="0" transitionDur="1000">
                      <p166:blipFill xmlns:p166="http://schemas.microsoft.com/office/powerpoint/2016/6/main">
                        <a:blip r:embed="rId6"/>
                        <a:stretch>
                          <a:fillRect/>
                        </a:stretch>
                      </p166:blipFill>
                      <p166:spPr xmlns:p166="http://schemas.microsoft.com/office/powerpoint/2016/6/main">
                        <a:xfrm>
                          <a:off x="0" y="0"/>
                          <a:ext cx="3600000" cy="2025000"/>
                        </a:xfrm>
                        <a:prstGeom prst="rect">
                          <a:avLst/>
                        </a:prstGeom>
                        <a:ln w="3175">
                          <a:solidFill>
                            <a:prstClr val="ltGray"/>
                          </a:solidFill>
                        </a:ln>
                      </p166:spPr>
                    </pslz:zmPr>
                  </pslz:sldZmObj>
                </pslz:sldZm>
              </a:graphicData>
            </a:graphic>
          </p:graphicFrame>
        </mc:Choice>
        <mc:Fallback xmlns="">
          <p:pic>
            <p:nvPicPr>
              <p:cNvPr id="25" name="Мащабиране на слайд 24">
                <a:hlinkClick r:id="rId7" action="ppaction://hlinksldjump"/>
                <a:extLst>
                  <a:ext uri="{FF2B5EF4-FFF2-40B4-BE49-F238E27FC236}">
                    <a16:creationId xmlns:a16="http://schemas.microsoft.com/office/drawing/2014/main" id="{BC0B3EF7-4120-8745-9F8A-CDB8CC9ED65D}"/>
                  </a:ext>
                </a:extLst>
              </p:cNvPr>
              <p:cNvPicPr>
                <a:picLocks noGrp="1" noRot="1" noChangeAspect="1" noMove="1" noResize="1" noEditPoints="1" noAdjustHandles="1" noChangeArrowheads="1" noChangeShapeType="1"/>
              </p:cNvPicPr>
              <p:nvPr/>
            </p:nvPicPr>
            <p:blipFill>
              <a:blip r:embed="rId8"/>
              <a:stretch>
                <a:fillRect/>
              </a:stretch>
            </p:blipFill>
            <p:spPr>
              <a:xfrm>
                <a:off x="6025091" y="1769047"/>
                <a:ext cx="3600000" cy="2025000"/>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27" name="Мащабиране на слайд 26">
                <a:extLst>
                  <a:ext uri="{FF2B5EF4-FFF2-40B4-BE49-F238E27FC236}">
                    <a16:creationId xmlns:a16="http://schemas.microsoft.com/office/drawing/2014/main" id="{BA2622D5-97FD-BD5E-0A09-015810A010F4}"/>
                  </a:ext>
                </a:extLst>
              </p:cNvPr>
              <p:cNvGraphicFramePr>
                <a:graphicFrameLocks noChangeAspect="1"/>
              </p:cNvGraphicFramePr>
              <p:nvPr>
                <p:extLst>
                  <p:ext uri="{D42A27DB-BD31-4B8C-83A1-F6EECF244321}">
                    <p14:modId xmlns:p14="http://schemas.microsoft.com/office/powerpoint/2010/main" val="2462495003"/>
                  </p:ext>
                </p:extLst>
              </p:nvPr>
            </p:nvGraphicFramePr>
            <p:xfrm>
              <a:off x="2158981" y="4011431"/>
              <a:ext cx="3600000" cy="2025000"/>
            </p:xfrm>
            <a:graphic>
              <a:graphicData uri="http://schemas.microsoft.com/office/powerpoint/2016/slidezoom">
                <pslz:sldZm>
                  <pslz:sldZmObj sldId="262" cId="1602269633">
                    <pslz:zmPr id="{C2F33280-9530-477B-915D-304F87BFAD00}" returnToParent="0" transitionDur="1000">
                      <p166:blipFill xmlns:p166="http://schemas.microsoft.com/office/powerpoint/2016/6/main">
                        <a:blip r:embed="rId9"/>
                        <a:stretch>
                          <a:fillRect/>
                        </a:stretch>
                      </p166:blipFill>
                      <p166:spPr xmlns:p166="http://schemas.microsoft.com/office/powerpoint/2016/6/main">
                        <a:xfrm>
                          <a:off x="0" y="0"/>
                          <a:ext cx="3600000" cy="2025000"/>
                        </a:xfrm>
                        <a:prstGeom prst="rect">
                          <a:avLst/>
                        </a:prstGeom>
                        <a:ln w="3175">
                          <a:solidFill>
                            <a:prstClr val="ltGray"/>
                          </a:solidFill>
                        </a:ln>
                      </p166:spPr>
                    </pslz:zmPr>
                  </pslz:sldZmObj>
                </pslz:sldZm>
              </a:graphicData>
            </a:graphic>
          </p:graphicFrame>
        </mc:Choice>
        <mc:Fallback xmlns="">
          <p:pic>
            <p:nvPicPr>
              <p:cNvPr id="27" name="Мащабиране на слайд 26">
                <a:hlinkClick r:id="rId10" action="ppaction://hlinksldjump"/>
                <a:extLst>
                  <a:ext uri="{FF2B5EF4-FFF2-40B4-BE49-F238E27FC236}">
                    <a16:creationId xmlns:a16="http://schemas.microsoft.com/office/drawing/2014/main" id="{BA2622D5-97FD-BD5E-0A09-015810A010F4}"/>
                  </a:ext>
                </a:extLst>
              </p:cNvPr>
              <p:cNvPicPr>
                <a:picLocks noGrp="1" noRot="1" noChangeAspect="1" noMove="1" noResize="1" noEditPoints="1" noAdjustHandles="1" noChangeArrowheads="1" noChangeShapeType="1"/>
              </p:cNvPicPr>
              <p:nvPr/>
            </p:nvPicPr>
            <p:blipFill>
              <a:blip r:embed="rId11"/>
              <a:stretch>
                <a:fillRect/>
              </a:stretch>
            </p:blipFill>
            <p:spPr>
              <a:xfrm>
                <a:off x="2158981" y="4011431"/>
                <a:ext cx="3600000" cy="2025000"/>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35" name="Мащабиране на слайд 34">
                <a:extLst>
                  <a:ext uri="{FF2B5EF4-FFF2-40B4-BE49-F238E27FC236}">
                    <a16:creationId xmlns:a16="http://schemas.microsoft.com/office/drawing/2014/main" id="{D6DD3814-7986-35F6-1A0E-4E27D802EC96}"/>
                  </a:ext>
                </a:extLst>
              </p:cNvPr>
              <p:cNvGraphicFramePr>
                <a:graphicFrameLocks noChangeAspect="1"/>
              </p:cNvGraphicFramePr>
              <p:nvPr>
                <p:extLst>
                  <p:ext uri="{D42A27DB-BD31-4B8C-83A1-F6EECF244321}">
                    <p14:modId xmlns:p14="http://schemas.microsoft.com/office/powerpoint/2010/main" val="1496985276"/>
                  </p:ext>
                </p:extLst>
              </p:nvPr>
            </p:nvGraphicFramePr>
            <p:xfrm>
              <a:off x="6025091" y="4011431"/>
              <a:ext cx="3600000" cy="2025000"/>
            </p:xfrm>
            <a:graphic>
              <a:graphicData uri="http://schemas.microsoft.com/office/powerpoint/2016/slidezoom">
                <pslz:sldZm>
                  <pslz:sldZmObj sldId="263" cId="500737866">
                    <pslz:zmPr id="{7DD3B295-A956-4C38-96C5-450BC6CC8899}" returnToParent="0" transitionDur="1000">
                      <p166:blipFill xmlns:p166="http://schemas.microsoft.com/office/powerpoint/2016/6/main">
                        <a:blip r:embed="rId12"/>
                        <a:stretch>
                          <a:fillRect/>
                        </a:stretch>
                      </p166:blipFill>
                      <p166:spPr xmlns:p166="http://schemas.microsoft.com/office/powerpoint/2016/6/main">
                        <a:xfrm>
                          <a:off x="0" y="0"/>
                          <a:ext cx="3600000" cy="2025000"/>
                        </a:xfrm>
                        <a:prstGeom prst="rect">
                          <a:avLst/>
                        </a:prstGeom>
                        <a:ln w="3175">
                          <a:solidFill>
                            <a:prstClr val="ltGray"/>
                          </a:solidFill>
                        </a:ln>
                      </p166:spPr>
                    </pslz:zmPr>
                  </pslz:sldZmObj>
                </pslz:sldZm>
              </a:graphicData>
            </a:graphic>
          </p:graphicFrame>
        </mc:Choice>
        <mc:Fallback xmlns="">
          <p:pic>
            <p:nvPicPr>
              <p:cNvPr id="35" name="Мащабиране на слайд 34">
                <a:hlinkClick r:id="rId13" action="ppaction://hlinksldjump"/>
                <a:extLst>
                  <a:ext uri="{FF2B5EF4-FFF2-40B4-BE49-F238E27FC236}">
                    <a16:creationId xmlns:a16="http://schemas.microsoft.com/office/drawing/2014/main" id="{D6DD3814-7986-35F6-1A0E-4E27D802EC96}"/>
                  </a:ext>
                </a:extLst>
              </p:cNvPr>
              <p:cNvPicPr>
                <a:picLocks noGrp="1" noRot="1" noChangeAspect="1" noMove="1" noResize="1" noEditPoints="1" noAdjustHandles="1" noChangeArrowheads="1" noChangeShapeType="1"/>
              </p:cNvPicPr>
              <p:nvPr/>
            </p:nvPicPr>
            <p:blipFill>
              <a:blip r:embed="rId14"/>
              <a:stretch>
                <a:fillRect/>
              </a:stretch>
            </p:blipFill>
            <p:spPr>
              <a:xfrm>
                <a:off x="6025091" y="4011431"/>
                <a:ext cx="3600000" cy="2025000"/>
              </a:xfrm>
              <a:prstGeom prst="rect">
                <a:avLst/>
              </a:prstGeom>
              <a:ln w="3175">
                <a:solidFill>
                  <a:prstClr val="ltGray"/>
                </a:solidFill>
              </a:ln>
            </p:spPr>
          </p:pic>
        </mc:Fallback>
      </mc:AlternateContent>
      <p:sp>
        <p:nvSpPr>
          <p:cNvPr id="36" name="Правоъгълник: с два заоблени срещуположни ъгъла 35">
            <a:extLst>
              <a:ext uri="{FF2B5EF4-FFF2-40B4-BE49-F238E27FC236}">
                <a16:creationId xmlns:a16="http://schemas.microsoft.com/office/drawing/2014/main" id="{D58E84C8-3D58-DFDA-AE08-01F96F5D11DC}"/>
              </a:ext>
            </a:extLst>
          </p:cNvPr>
          <p:cNvSpPr/>
          <p:nvPr/>
        </p:nvSpPr>
        <p:spPr>
          <a:xfrm>
            <a:off x="231914" y="146802"/>
            <a:ext cx="1450540" cy="1682565"/>
          </a:xfrm>
          <a:prstGeom prst="round2DiagRect">
            <a:avLst/>
          </a:prstGeom>
          <a:solidFill>
            <a:srgbClr val="EBEEF2"/>
          </a:solidFill>
          <a:ln>
            <a:noFill/>
          </a:ln>
          <a:effectLst>
            <a:outerShdw blurRad="50800" dist="38100" dir="13500000" algn="b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bg-BG" dirty="0"/>
          </a:p>
        </p:txBody>
      </p:sp>
      <p:pic>
        <p:nvPicPr>
          <p:cNvPr id="14" name="Picture 7">
            <a:extLst>
              <a:ext uri="{FF2B5EF4-FFF2-40B4-BE49-F238E27FC236}">
                <a16:creationId xmlns:a16="http://schemas.microsoft.com/office/drawing/2014/main" id="{3667ADF6-F2C8-B7E1-BC7B-B8DA715F6972}"/>
              </a:ext>
            </a:extLst>
          </p:cNvPr>
          <p:cNvPicPr>
            <a:picLocks noChangeAspect="1"/>
          </p:cNvPicPr>
          <p:nvPr/>
        </p:nvPicPr>
        <p:blipFill>
          <a:blip r:embed="rId15" cstate="hqprint">
            <a:extLst>
              <a:ext uri="{28A0092B-C50C-407E-A947-70E740481C1C}">
                <a14:useLocalDpi xmlns:a14="http://schemas.microsoft.com/office/drawing/2010/main" val="0"/>
              </a:ext>
            </a:extLst>
          </a:blip>
          <a:stretch>
            <a:fillRect/>
          </a:stretch>
        </p:blipFill>
        <p:spPr>
          <a:xfrm>
            <a:off x="301850" y="292715"/>
            <a:ext cx="1282007" cy="1375959"/>
          </a:xfrm>
          <a:prstGeom prst="rect">
            <a:avLst/>
          </a:prstGeom>
        </p:spPr>
      </p:pic>
      <p:sp>
        <p:nvSpPr>
          <p:cNvPr id="37" name="Правоъгълник: с два заоблени срещуположни ъгъла 36">
            <a:extLst>
              <a:ext uri="{FF2B5EF4-FFF2-40B4-BE49-F238E27FC236}">
                <a16:creationId xmlns:a16="http://schemas.microsoft.com/office/drawing/2014/main" id="{4FEE1C3E-5774-05A7-24EC-68365BBDECFE}"/>
              </a:ext>
            </a:extLst>
          </p:cNvPr>
          <p:cNvSpPr/>
          <p:nvPr/>
        </p:nvSpPr>
        <p:spPr>
          <a:xfrm flipH="1">
            <a:off x="10556651" y="157770"/>
            <a:ext cx="1423313" cy="1682565"/>
          </a:xfrm>
          <a:prstGeom prst="round2DiagRect">
            <a:avLst/>
          </a:prstGeom>
          <a:solidFill>
            <a:srgbClr val="EBEEF2"/>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bg-BG"/>
          </a:p>
        </p:txBody>
      </p:sp>
      <p:pic>
        <p:nvPicPr>
          <p:cNvPr id="16" name="Картина 15">
            <a:extLst>
              <a:ext uri="{FF2B5EF4-FFF2-40B4-BE49-F238E27FC236}">
                <a16:creationId xmlns:a16="http://schemas.microsoft.com/office/drawing/2014/main" id="{C4A8256F-F3EB-373B-E3F3-13957560B526}"/>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509698" y="376084"/>
            <a:ext cx="1380452" cy="1224000"/>
          </a:xfrm>
          <a:prstGeom prst="rect">
            <a:avLst/>
          </a:prstGeom>
        </p:spPr>
      </p:pic>
    </p:spTree>
    <p:extLst>
      <p:ext uri="{BB962C8B-B14F-4D97-AF65-F5344CB8AC3E}">
        <p14:creationId xmlns:p14="http://schemas.microsoft.com/office/powerpoint/2010/main" val="3416710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pattFill prst="pct10">
          <a:fgClr>
            <a:srgbClr val="E4D2F2"/>
          </a:fgClr>
          <a:bgClr>
            <a:schemeClr val="bg1"/>
          </a:bgClr>
        </a:pattFill>
        <a:effectLst/>
      </p:bgPr>
    </p:bg>
    <p:spTree>
      <p:nvGrpSpPr>
        <p:cNvPr id="1" name=""/>
        <p:cNvGrpSpPr/>
        <p:nvPr/>
      </p:nvGrpSpPr>
      <p:grpSpPr>
        <a:xfrm>
          <a:off x="0" y="0"/>
          <a:ext cx="0" cy="0"/>
          <a:chOff x="0" y="0"/>
          <a:chExt cx="0" cy="0"/>
        </a:xfrm>
      </p:grpSpPr>
      <p:sp>
        <p:nvSpPr>
          <p:cNvPr id="6" name="Правоъгълник 5">
            <a:extLst>
              <a:ext uri="{FF2B5EF4-FFF2-40B4-BE49-F238E27FC236}">
                <a16:creationId xmlns:a16="http://schemas.microsoft.com/office/drawing/2014/main" id="{963213A9-04AE-D8EE-BF59-318DAFB0AC2B}"/>
              </a:ext>
            </a:extLst>
          </p:cNvPr>
          <p:cNvSpPr/>
          <p:nvPr/>
        </p:nvSpPr>
        <p:spPr>
          <a:xfrm>
            <a:off x="0" y="5889"/>
            <a:ext cx="12191999" cy="540000"/>
          </a:xfrm>
          <a:prstGeom prst="rect">
            <a:avLst/>
          </a:prstGeom>
          <a:solidFill>
            <a:srgbClr val="EBEEF2"/>
          </a:solidFill>
          <a:ln>
            <a:noFill/>
          </a:ln>
          <a:effectLst>
            <a:outerShdw blurRad="50800" dist="38100" dir="2700000" algn="tl" rotWithShape="0">
              <a:schemeClr val="accent1">
                <a:lumMod val="50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sl-SI" sz="3200" b="1" dirty="0">
                <a:solidFill>
                  <a:schemeClr val="accent1">
                    <a:lumMod val="50000"/>
                  </a:schemeClr>
                </a:solidFill>
                <a:latin typeface="Times New Roman" panose="02020603050405020304" pitchFamily="18" charset="0"/>
                <a:cs typeface="Times New Roman" panose="02020603050405020304" pitchFamily="18" charset="0"/>
              </a:rPr>
              <a:t>Introduction &amp; Aim</a:t>
            </a:r>
          </a:p>
        </p:txBody>
      </p:sp>
      <p:sp>
        <p:nvSpPr>
          <p:cNvPr id="7" name="Контейнер за долния колонтитул 3">
            <a:extLst>
              <a:ext uri="{FF2B5EF4-FFF2-40B4-BE49-F238E27FC236}">
                <a16:creationId xmlns:a16="http://schemas.microsoft.com/office/drawing/2014/main" id="{9F5842A6-24EF-A875-DD91-1CAECF6B998A}"/>
              </a:ext>
            </a:extLst>
          </p:cNvPr>
          <p:cNvSpPr>
            <a:spLocks noGrp="1"/>
          </p:cNvSpPr>
          <p:nvPr>
            <p:ph type="ftr" sz="quarter" idx="11"/>
          </p:nvPr>
        </p:nvSpPr>
        <p:spPr>
          <a:xfrm>
            <a:off x="1" y="6678000"/>
            <a:ext cx="12191999" cy="180000"/>
          </a:xfrm>
          <a:solidFill>
            <a:schemeClr val="tx2">
              <a:lumMod val="10000"/>
              <a:lumOff val="90000"/>
            </a:schemeClr>
          </a:solidFill>
          <a:effectLst>
            <a:outerShdw blurRad="50800" dist="38100" dir="18900000" algn="bl" rotWithShape="0">
              <a:schemeClr val="tx2">
                <a:alpha val="40000"/>
              </a:schemeClr>
            </a:outerShdw>
          </a:effectLst>
        </p:spPr>
        <p:txBody>
          <a:bodyPr/>
          <a:lstStyle/>
          <a:p>
            <a:pPr>
              <a:lnSpc>
                <a:spcPct val="150000"/>
              </a:lnSpc>
            </a:pPr>
            <a:endParaRPr lang="en-BG" sz="2000" b="1" i="1" dirty="0">
              <a:solidFill>
                <a:schemeClr val="tx1"/>
              </a:solidFill>
              <a:latin typeface="Times New Roman" panose="02020603050405020304" pitchFamily="18" charset="0"/>
              <a:cs typeface="Times New Roman" panose="02020603050405020304" pitchFamily="18" charset="0"/>
            </a:endParaRPr>
          </a:p>
        </p:txBody>
      </p:sp>
      <p:sp>
        <p:nvSpPr>
          <p:cNvPr id="4" name="Текстово поле 3">
            <a:extLst>
              <a:ext uri="{FF2B5EF4-FFF2-40B4-BE49-F238E27FC236}">
                <a16:creationId xmlns:a16="http://schemas.microsoft.com/office/drawing/2014/main" id="{B017B352-6390-0C78-8869-A2EFFE0F0E7D}"/>
              </a:ext>
            </a:extLst>
          </p:cNvPr>
          <p:cNvSpPr txBox="1"/>
          <p:nvPr/>
        </p:nvSpPr>
        <p:spPr>
          <a:xfrm>
            <a:off x="214885" y="916039"/>
            <a:ext cx="2645691" cy="2308324"/>
          </a:xfrm>
          <a:prstGeom prst="rect">
            <a:avLst/>
          </a:prstGeom>
          <a:noFill/>
        </p:spPr>
        <p:txBody>
          <a:bodyPr wrap="square" rtlCol="0">
            <a:spAutoFit/>
          </a:bodyPr>
          <a:lstStyle/>
          <a:p>
            <a:pPr algn="just"/>
            <a:r>
              <a:rPr lang="en-US" b="1" i="1" dirty="0">
                <a:solidFill>
                  <a:schemeClr val="accent1">
                    <a:lumMod val="50000"/>
                  </a:schemeClr>
                </a:solidFill>
                <a:latin typeface="Times New Roman" panose="02020603050405020304" pitchFamily="18" charset="0"/>
                <a:cs typeface="Times New Roman" panose="02020603050405020304" pitchFamily="18" charset="0"/>
              </a:rPr>
              <a:t>The sol–gel method is used for synthesis of organic–inorganic hybrid nanomaterials, based on polycondensation and hydrolysis processes occurring at low temperature.</a:t>
            </a:r>
          </a:p>
        </p:txBody>
      </p:sp>
      <p:grpSp>
        <p:nvGrpSpPr>
          <p:cNvPr id="14" name="Групиране 13">
            <a:extLst>
              <a:ext uri="{FF2B5EF4-FFF2-40B4-BE49-F238E27FC236}">
                <a16:creationId xmlns:a16="http://schemas.microsoft.com/office/drawing/2014/main" id="{84FAEA1D-C8B7-E005-5F35-42067296FACC}"/>
              </a:ext>
            </a:extLst>
          </p:cNvPr>
          <p:cNvGrpSpPr/>
          <p:nvPr/>
        </p:nvGrpSpPr>
        <p:grpSpPr>
          <a:xfrm>
            <a:off x="2976879" y="857689"/>
            <a:ext cx="3612004" cy="2483053"/>
            <a:chOff x="3659492" y="870735"/>
            <a:chExt cx="3612004" cy="2483053"/>
          </a:xfrm>
        </p:grpSpPr>
        <p:pic>
          <p:nvPicPr>
            <p:cNvPr id="2" name="Картина 1">
              <a:extLst>
                <a:ext uri="{FF2B5EF4-FFF2-40B4-BE49-F238E27FC236}">
                  <a16:creationId xmlns:a16="http://schemas.microsoft.com/office/drawing/2014/main" id="{EB97B968-0B7D-F919-013A-012ADC2D5856}"/>
                </a:ext>
              </a:extLst>
            </p:cNvPr>
            <p:cNvPicPr>
              <a:picLocks noChangeAspect="1"/>
            </p:cNvPicPr>
            <p:nvPr/>
          </p:nvPicPr>
          <p:blipFill>
            <a:blip r:embed="rId2">
              <a:extLst>
                <a:ext uri="{28A0092B-C50C-407E-A947-70E740481C1C}">
                  <a14:useLocalDpi xmlns:a14="http://schemas.microsoft.com/office/drawing/2010/main" val="0"/>
                </a:ext>
              </a:extLst>
            </a:blip>
            <a:srcRect r="54715"/>
            <a:stretch>
              <a:fillRect/>
            </a:stretch>
          </p:blipFill>
          <p:spPr>
            <a:xfrm>
              <a:off x="3659492" y="1068827"/>
              <a:ext cx="1772822" cy="1757789"/>
            </a:xfrm>
            <a:prstGeom prst="rect">
              <a:avLst/>
            </a:prstGeom>
          </p:spPr>
        </p:pic>
        <p:pic>
          <p:nvPicPr>
            <p:cNvPr id="3" name="Картина 2">
              <a:extLst>
                <a:ext uri="{FF2B5EF4-FFF2-40B4-BE49-F238E27FC236}">
                  <a16:creationId xmlns:a16="http://schemas.microsoft.com/office/drawing/2014/main" id="{996CB78C-E673-9749-23C3-833F625D6A46}"/>
                </a:ext>
              </a:extLst>
            </p:cNvPr>
            <p:cNvPicPr>
              <a:picLocks noChangeAspect="1"/>
            </p:cNvPicPr>
            <p:nvPr/>
          </p:nvPicPr>
          <p:blipFill>
            <a:blip r:embed="rId2">
              <a:extLst>
                <a:ext uri="{28A0092B-C50C-407E-A947-70E740481C1C}">
                  <a14:useLocalDpi xmlns:a14="http://schemas.microsoft.com/office/drawing/2010/main" val="0"/>
                </a:ext>
              </a:extLst>
            </a:blip>
            <a:srcRect l="53261"/>
            <a:stretch>
              <a:fillRect/>
            </a:stretch>
          </p:blipFill>
          <p:spPr>
            <a:xfrm>
              <a:off x="5412622" y="1545076"/>
              <a:ext cx="1829762" cy="1757789"/>
            </a:xfrm>
            <a:prstGeom prst="rect">
              <a:avLst/>
            </a:prstGeom>
          </p:spPr>
        </p:pic>
        <p:sp>
          <p:nvSpPr>
            <p:cNvPr id="5" name="Текстово поле 4">
              <a:extLst>
                <a:ext uri="{FF2B5EF4-FFF2-40B4-BE49-F238E27FC236}">
                  <a16:creationId xmlns:a16="http://schemas.microsoft.com/office/drawing/2014/main" id="{F950255E-2BD0-F056-4E42-E4300A63C3BE}"/>
                </a:ext>
              </a:extLst>
            </p:cNvPr>
            <p:cNvSpPr txBox="1"/>
            <p:nvPr/>
          </p:nvSpPr>
          <p:spPr>
            <a:xfrm>
              <a:off x="3954377" y="870735"/>
              <a:ext cx="3317119" cy="400110"/>
            </a:xfrm>
            <a:prstGeom prst="rect">
              <a:avLst/>
            </a:prstGeom>
            <a:gradFill flip="none" rotWithShape="1">
              <a:gsLst>
                <a:gs pos="0">
                  <a:schemeClr val="accent5">
                    <a:lumMod val="5000"/>
                    <a:lumOff val="95000"/>
                  </a:schemeClr>
                </a:gs>
                <a:gs pos="31000">
                  <a:schemeClr val="bg2"/>
                </a:gs>
                <a:gs pos="66000">
                  <a:schemeClr val="accent1">
                    <a:lumMod val="20000"/>
                    <a:lumOff val="80000"/>
                  </a:schemeClr>
                </a:gs>
                <a:gs pos="100000">
                  <a:schemeClr val="accent1">
                    <a:lumMod val="75000"/>
                  </a:schemeClr>
                </a:gs>
              </a:gsLst>
              <a:lin ang="2700000" scaled="1"/>
              <a:tileRect/>
            </a:gradFill>
            <a:ln w="19050">
              <a:solidFill>
                <a:schemeClr val="accent1">
                  <a:lumMod val="75000"/>
                </a:schemeClr>
              </a:solidFill>
            </a:ln>
            <a:effectLst>
              <a:glow rad="63500">
                <a:schemeClr val="accent1">
                  <a:lumMod val="75000"/>
                  <a:alpha val="40000"/>
                </a:schemeClr>
              </a:glow>
            </a:effectLst>
          </p:spPr>
          <p:style>
            <a:lnRef idx="2">
              <a:schemeClr val="dk1"/>
            </a:lnRef>
            <a:fillRef idx="1">
              <a:schemeClr val="lt1"/>
            </a:fillRef>
            <a:effectRef idx="0">
              <a:schemeClr val="dk1"/>
            </a:effectRef>
            <a:fontRef idx="minor">
              <a:schemeClr val="dk1"/>
            </a:fontRef>
          </p:style>
          <p:txBody>
            <a:bodyPr wrap="square">
              <a:spAutoFit/>
            </a:bodyPr>
            <a:lstStyle/>
            <a:p>
              <a:pPr algn="ctr"/>
              <a:r>
                <a:rPr lang="en-US" sz="2000" b="1" dirty="0">
                  <a:latin typeface="Times New Roman" panose="02020603050405020304" pitchFamily="18" charset="0"/>
                  <a:cs typeface="Times New Roman" panose="02020603050405020304" pitchFamily="18" charset="0"/>
                </a:rPr>
                <a:t>89SiO</a:t>
              </a:r>
              <a:r>
                <a:rPr lang="en-US" sz="2000" b="1" baseline="-25000" dirty="0">
                  <a:latin typeface="Times New Roman" panose="02020603050405020304" pitchFamily="18" charset="0"/>
                  <a:cs typeface="Times New Roman" panose="02020603050405020304" pitchFamily="18" charset="0"/>
                </a:rPr>
                <a:t>2</a:t>
              </a:r>
              <a:r>
                <a:rPr lang="en-US" sz="2000" b="1" dirty="0">
                  <a:latin typeface="Times New Roman" panose="02020603050405020304" pitchFamily="18" charset="0"/>
                  <a:cs typeface="Times New Roman" panose="02020603050405020304" pitchFamily="18" charset="0"/>
                </a:rPr>
                <a:t>/8B</a:t>
              </a:r>
              <a:r>
                <a:rPr lang="en-US" sz="2000" b="1" baseline="-25000" dirty="0">
                  <a:latin typeface="Times New Roman" panose="02020603050405020304" pitchFamily="18" charset="0"/>
                  <a:cs typeface="Times New Roman" panose="02020603050405020304" pitchFamily="18" charset="0"/>
                </a:rPr>
                <a:t>2</a:t>
              </a:r>
              <a:r>
                <a:rPr lang="en-US" sz="2000" b="1" dirty="0">
                  <a:latin typeface="Times New Roman" panose="02020603050405020304" pitchFamily="18" charset="0"/>
                  <a:cs typeface="Times New Roman" panose="02020603050405020304" pitchFamily="18" charset="0"/>
                </a:rPr>
                <a:t>O</a:t>
              </a:r>
              <a:r>
                <a:rPr lang="en-US" sz="2000" b="1" baseline="-25000" dirty="0">
                  <a:latin typeface="Times New Roman" panose="02020603050405020304" pitchFamily="18" charset="0"/>
                  <a:cs typeface="Times New Roman" panose="02020603050405020304" pitchFamily="18" charset="0"/>
                </a:rPr>
                <a:t>3</a:t>
              </a:r>
              <a:r>
                <a:rPr lang="en-US" sz="2000" b="1" dirty="0">
                  <a:latin typeface="Times New Roman" panose="02020603050405020304" pitchFamily="18" charset="0"/>
                  <a:cs typeface="Times New Roman" panose="02020603050405020304" pitchFamily="18" charset="0"/>
                </a:rPr>
                <a:t>/1Eu</a:t>
              </a:r>
              <a:r>
                <a:rPr lang="en-US" sz="2000" b="1" baseline="-25000" dirty="0">
                  <a:latin typeface="Times New Roman" panose="02020603050405020304" pitchFamily="18" charset="0"/>
                  <a:cs typeface="Times New Roman" panose="02020603050405020304" pitchFamily="18" charset="0"/>
                </a:rPr>
                <a:t>2</a:t>
              </a:r>
              <a:r>
                <a:rPr lang="en-US" sz="2000" b="1" dirty="0">
                  <a:latin typeface="Times New Roman" panose="02020603050405020304" pitchFamily="18" charset="0"/>
                  <a:cs typeface="Times New Roman" panose="02020603050405020304" pitchFamily="18" charset="0"/>
                </a:rPr>
                <a:t>O</a:t>
              </a:r>
              <a:r>
                <a:rPr lang="en-US" sz="2000" b="1" baseline="-25000" dirty="0">
                  <a:latin typeface="Times New Roman" panose="02020603050405020304" pitchFamily="18" charset="0"/>
                  <a:cs typeface="Times New Roman" panose="02020603050405020304" pitchFamily="18" charset="0"/>
                </a:rPr>
                <a:t>3</a:t>
              </a:r>
              <a:r>
                <a:rPr lang="en-US" sz="2000" b="1" dirty="0">
                  <a:latin typeface="Times New Roman" panose="02020603050405020304" pitchFamily="18" charset="0"/>
                  <a:cs typeface="Times New Roman" panose="02020603050405020304" pitchFamily="18" charset="0"/>
                </a:rPr>
                <a:t>/1MgO</a:t>
              </a:r>
            </a:p>
          </p:txBody>
        </p:sp>
        <p:sp>
          <p:nvSpPr>
            <p:cNvPr id="8" name="Стрелка: извита нагоре 7">
              <a:extLst>
                <a:ext uri="{FF2B5EF4-FFF2-40B4-BE49-F238E27FC236}">
                  <a16:creationId xmlns:a16="http://schemas.microsoft.com/office/drawing/2014/main" id="{B5589247-2B99-32F8-223D-4ED83626520D}"/>
                </a:ext>
              </a:extLst>
            </p:cNvPr>
            <p:cNvSpPr/>
            <p:nvPr/>
          </p:nvSpPr>
          <p:spPr>
            <a:xfrm rot="596208">
              <a:off x="4322728" y="2939292"/>
              <a:ext cx="1478844" cy="414496"/>
            </a:xfrm>
            <a:prstGeom prst="curvedUpArrow">
              <a:avLst>
                <a:gd name="adj1" fmla="val 18046"/>
                <a:gd name="adj2" fmla="val 40442"/>
                <a:gd name="adj3" fmla="val 55849"/>
              </a:avLst>
            </a:prstGeom>
            <a:solidFill>
              <a:schemeClr val="accent1">
                <a:lumMod val="60000"/>
                <a:lumOff val="40000"/>
                <a:alpha val="30000"/>
              </a:schemeClr>
            </a:solidFill>
            <a:ln>
              <a:solidFill>
                <a:schemeClr val="accent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bg-BG">
                <a:solidFill>
                  <a:schemeClr val="tx1"/>
                </a:solidFill>
              </a:endParaRPr>
            </a:p>
          </p:txBody>
        </p:sp>
        <p:sp>
          <p:nvSpPr>
            <p:cNvPr id="9" name="Контейнер за съдържание 2">
              <a:extLst>
                <a:ext uri="{FF2B5EF4-FFF2-40B4-BE49-F238E27FC236}">
                  <a16:creationId xmlns:a16="http://schemas.microsoft.com/office/drawing/2014/main" id="{385C19D7-B03D-D5BC-EEB8-92D6F393C03C}"/>
                </a:ext>
              </a:extLst>
            </p:cNvPr>
            <p:cNvSpPr txBox="1">
              <a:spLocks/>
            </p:cNvSpPr>
            <p:nvPr/>
          </p:nvSpPr>
          <p:spPr>
            <a:xfrm>
              <a:off x="4709326" y="2975121"/>
              <a:ext cx="796290" cy="274231"/>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bg-BG" sz="2000" dirty="0"/>
                <a:t>~</a:t>
              </a:r>
              <a:r>
                <a:rPr lang="en-US" sz="2000" b="1" i="1" dirty="0">
                  <a:latin typeface="Times New Roman" panose="02020603050405020304" pitchFamily="18" charset="0"/>
                  <a:cs typeface="Times New Roman" panose="02020603050405020304" pitchFamily="18" charset="0"/>
                </a:rPr>
                <a:t>17h</a:t>
              </a:r>
            </a:p>
            <a:p>
              <a:pPr marL="0" indent="0" algn="just">
                <a:lnSpc>
                  <a:spcPct val="100000"/>
                </a:lnSpc>
                <a:buFont typeface="Arial" panose="020B0604020202020204" pitchFamily="34" charset="0"/>
                <a:buNone/>
              </a:pPr>
              <a:endParaRPr lang="en-US" sz="1800" b="1" i="1" dirty="0"/>
            </a:p>
          </p:txBody>
        </p:sp>
      </p:grpSp>
      <p:pic>
        <p:nvPicPr>
          <p:cNvPr id="10" name="Картина 9">
            <a:extLst>
              <a:ext uri="{FF2B5EF4-FFF2-40B4-BE49-F238E27FC236}">
                <a16:creationId xmlns:a16="http://schemas.microsoft.com/office/drawing/2014/main" id="{4BFDBAC6-128F-A780-F89E-29C8D932A674}"/>
              </a:ext>
            </a:extLst>
          </p:cNvPr>
          <p:cNvPicPr>
            <a:picLocks noChangeAspect="1"/>
          </p:cNvPicPr>
          <p:nvPr/>
        </p:nvPicPr>
        <p:blipFill>
          <a:blip r:embed="rId3"/>
          <a:stretch>
            <a:fillRect/>
          </a:stretch>
        </p:blipFill>
        <p:spPr>
          <a:xfrm>
            <a:off x="7000152" y="1487886"/>
            <a:ext cx="4883461" cy="1474189"/>
          </a:xfrm>
          <a:prstGeom prst="rect">
            <a:avLst/>
          </a:prstGeom>
        </p:spPr>
      </p:pic>
      <p:sp>
        <p:nvSpPr>
          <p:cNvPr id="11" name="Текстово поле 10">
            <a:extLst>
              <a:ext uri="{FF2B5EF4-FFF2-40B4-BE49-F238E27FC236}">
                <a16:creationId xmlns:a16="http://schemas.microsoft.com/office/drawing/2014/main" id="{44B61B64-C7C0-AEB5-49C6-3302CDC5E90F}"/>
              </a:ext>
            </a:extLst>
          </p:cNvPr>
          <p:cNvSpPr txBox="1"/>
          <p:nvPr/>
        </p:nvSpPr>
        <p:spPr>
          <a:xfrm>
            <a:off x="8048562" y="1225973"/>
            <a:ext cx="2333118" cy="461665"/>
          </a:xfrm>
          <a:prstGeom prst="rect">
            <a:avLst/>
          </a:prstGeom>
          <a:pattFill prst="ltDnDiag">
            <a:fgClr>
              <a:schemeClr val="accent1">
                <a:lumMod val="40000"/>
                <a:lumOff val="60000"/>
              </a:schemeClr>
            </a:fgClr>
            <a:bgClr>
              <a:schemeClr val="bg1"/>
            </a:bgClr>
          </a:pattFill>
          <a:ln>
            <a:solidFill>
              <a:schemeClr val="accent1">
                <a:lumMod val="50000"/>
              </a:schemeClr>
            </a:solidFill>
          </a:ln>
          <a:effectLst>
            <a:glow rad="63500">
              <a:schemeClr val="accent1">
                <a:lumMod val="50000"/>
                <a:alpha val="40000"/>
              </a:schemeClr>
            </a:glow>
          </a:effectLst>
        </p:spPr>
        <p:style>
          <a:lnRef idx="2">
            <a:schemeClr val="dk1"/>
          </a:lnRef>
          <a:fillRef idx="1">
            <a:schemeClr val="lt1"/>
          </a:fillRef>
          <a:effectRef idx="0">
            <a:schemeClr val="dk1"/>
          </a:effectRef>
          <a:fontRef idx="minor">
            <a:schemeClr val="dk1"/>
          </a:fontRef>
        </p:style>
        <p:txBody>
          <a:bodyPr wrap="square">
            <a:spAutoFit/>
          </a:bodyPr>
          <a:lstStyle/>
          <a:p>
            <a:pPr algn="ctr"/>
            <a:r>
              <a:rPr lang="en-US" sz="2400" b="1" dirty="0">
                <a:latin typeface="Times New Roman" panose="02020603050405020304" pitchFamily="18" charset="0"/>
                <a:cs typeface="Times New Roman" panose="02020603050405020304" pitchFamily="18" charset="0"/>
              </a:rPr>
              <a:t>Sol–gel method </a:t>
            </a:r>
          </a:p>
        </p:txBody>
      </p:sp>
      <p:pic>
        <p:nvPicPr>
          <p:cNvPr id="15" name="Картина 14">
            <a:extLst>
              <a:ext uri="{FF2B5EF4-FFF2-40B4-BE49-F238E27FC236}">
                <a16:creationId xmlns:a16="http://schemas.microsoft.com/office/drawing/2014/main" id="{02F4DE6A-4E64-3BC9-9DB3-250F931F17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0287" y="3690482"/>
            <a:ext cx="8912476" cy="2751034"/>
          </a:xfrm>
          <a:prstGeom prst="rect">
            <a:avLst/>
          </a:prstGeom>
        </p:spPr>
      </p:pic>
      <p:sp>
        <p:nvSpPr>
          <p:cNvPr id="16" name="Полурамка 15">
            <a:extLst>
              <a:ext uri="{FF2B5EF4-FFF2-40B4-BE49-F238E27FC236}">
                <a16:creationId xmlns:a16="http://schemas.microsoft.com/office/drawing/2014/main" id="{D647EE6C-89C2-D236-3228-CDA732ABBB52}"/>
              </a:ext>
            </a:extLst>
          </p:cNvPr>
          <p:cNvSpPr/>
          <p:nvPr/>
        </p:nvSpPr>
        <p:spPr>
          <a:xfrm>
            <a:off x="1623714" y="3594513"/>
            <a:ext cx="856527" cy="1169043"/>
          </a:xfrm>
          <a:prstGeom prst="halfFrame">
            <a:avLst>
              <a:gd name="adj1" fmla="val 10360"/>
              <a:gd name="adj2" fmla="val 10360"/>
            </a:avLst>
          </a:prstGeom>
          <a:gradFill flip="none" rotWithShape="1">
            <a:gsLst>
              <a:gs pos="0">
                <a:schemeClr val="accent5">
                  <a:lumMod val="75000"/>
                  <a:shade val="30000"/>
                  <a:satMod val="115000"/>
                </a:schemeClr>
              </a:gs>
              <a:gs pos="11000">
                <a:schemeClr val="accent5">
                  <a:lumMod val="75000"/>
                  <a:shade val="67500"/>
                  <a:satMod val="115000"/>
                </a:schemeClr>
              </a:gs>
              <a:gs pos="100000">
                <a:schemeClr val="accent1">
                  <a:lumMod val="20000"/>
                  <a:lumOff val="80000"/>
                </a:schemeClr>
              </a:gs>
            </a:gsLst>
            <a:lin ang="2700000" scaled="1"/>
            <a:tileRect/>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bg-BG">
              <a:solidFill>
                <a:schemeClr val="tx1"/>
              </a:solidFill>
            </a:endParaRPr>
          </a:p>
        </p:txBody>
      </p:sp>
      <p:sp>
        <p:nvSpPr>
          <p:cNvPr id="17" name="Полурамка 16">
            <a:extLst>
              <a:ext uri="{FF2B5EF4-FFF2-40B4-BE49-F238E27FC236}">
                <a16:creationId xmlns:a16="http://schemas.microsoft.com/office/drawing/2014/main" id="{12AB9B68-800F-2C85-438C-C9AEBD74C277}"/>
              </a:ext>
            </a:extLst>
          </p:cNvPr>
          <p:cNvSpPr/>
          <p:nvPr/>
        </p:nvSpPr>
        <p:spPr>
          <a:xfrm rot="10800000">
            <a:off x="10072809" y="5370114"/>
            <a:ext cx="856527" cy="1169043"/>
          </a:xfrm>
          <a:prstGeom prst="halfFrame">
            <a:avLst>
              <a:gd name="adj1" fmla="val 10360"/>
              <a:gd name="adj2" fmla="val 10360"/>
            </a:avLst>
          </a:prstGeom>
          <a:gradFill flip="none" rotWithShape="1">
            <a:gsLst>
              <a:gs pos="0">
                <a:schemeClr val="accent5">
                  <a:lumMod val="75000"/>
                  <a:shade val="30000"/>
                  <a:satMod val="115000"/>
                </a:schemeClr>
              </a:gs>
              <a:gs pos="11000">
                <a:schemeClr val="accent5">
                  <a:lumMod val="75000"/>
                  <a:shade val="67500"/>
                  <a:satMod val="115000"/>
                </a:schemeClr>
              </a:gs>
              <a:gs pos="100000">
                <a:schemeClr val="accent1">
                  <a:lumMod val="20000"/>
                  <a:lumOff val="80000"/>
                </a:schemeClr>
              </a:gs>
            </a:gsLst>
            <a:lin ang="2700000" scaled="1"/>
            <a:tileRect/>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bg-BG">
              <a:solidFill>
                <a:schemeClr val="tx1"/>
              </a:solidFill>
            </a:endParaRPr>
          </a:p>
        </p:txBody>
      </p:sp>
      <p:sp>
        <p:nvSpPr>
          <p:cNvPr id="18" name="Текстово поле 17">
            <a:extLst>
              <a:ext uri="{FF2B5EF4-FFF2-40B4-BE49-F238E27FC236}">
                <a16:creationId xmlns:a16="http://schemas.microsoft.com/office/drawing/2014/main" id="{7BDA338E-AB9D-D7FD-0061-1E7B00CBA6AF}"/>
              </a:ext>
            </a:extLst>
          </p:cNvPr>
          <p:cNvSpPr txBox="1"/>
          <p:nvPr/>
        </p:nvSpPr>
        <p:spPr>
          <a:xfrm>
            <a:off x="4823003" y="3553367"/>
            <a:ext cx="2918045" cy="461665"/>
          </a:xfrm>
          <a:prstGeom prst="rect">
            <a:avLst/>
          </a:prstGeom>
          <a:pattFill prst="wdUpDiag">
            <a:fgClr>
              <a:schemeClr val="tx2">
                <a:lumMod val="20000"/>
                <a:lumOff val="80000"/>
              </a:schemeClr>
            </a:fgClr>
            <a:bgClr>
              <a:schemeClr val="bg1"/>
            </a:bgClr>
          </a:pattFill>
          <a:ln>
            <a:solidFill>
              <a:srgbClr val="002060"/>
            </a:solidFill>
          </a:ln>
          <a:effectLst>
            <a:glow rad="50800">
              <a:srgbClr val="002060">
                <a:alpha val="30000"/>
              </a:srgbClr>
            </a:glow>
          </a:effectLst>
        </p:spPr>
        <p:style>
          <a:lnRef idx="2">
            <a:schemeClr val="dk1"/>
          </a:lnRef>
          <a:fillRef idx="1">
            <a:schemeClr val="lt1"/>
          </a:fillRef>
          <a:effectRef idx="0">
            <a:schemeClr val="dk1"/>
          </a:effectRef>
          <a:fontRef idx="minor">
            <a:schemeClr val="dk1"/>
          </a:fontRef>
        </p:style>
        <p:txBody>
          <a:bodyPr wrap="square">
            <a:spAutoFit/>
          </a:bodyPr>
          <a:lstStyle/>
          <a:p>
            <a:pPr algn="ctr"/>
            <a:r>
              <a:rPr lang="en-US" sz="2400" b="1" dirty="0">
                <a:latin typeface="Times New Roman" panose="02020603050405020304" pitchFamily="18" charset="0"/>
                <a:cs typeface="Times New Roman" panose="02020603050405020304" pitchFamily="18" charset="0"/>
              </a:rPr>
              <a:t>Preparation method</a:t>
            </a:r>
            <a:endParaRPr lang="bg-BG" sz="2400" b="1" dirty="0">
              <a:latin typeface="Times New Roman" panose="02020603050405020304" pitchFamily="18" charset="0"/>
              <a:cs typeface="Times New Roman" panose="02020603050405020304" pitchFamily="18" charset="0"/>
            </a:endParaRPr>
          </a:p>
        </p:txBody>
      </p:sp>
      <p:sp>
        <p:nvSpPr>
          <p:cNvPr id="19" name="Полурамка 18">
            <a:extLst>
              <a:ext uri="{FF2B5EF4-FFF2-40B4-BE49-F238E27FC236}">
                <a16:creationId xmlns:a16="http://schemas.microsoft.com/office/drawing/2014/main" id="{403DB23E-8422-FDDE-DD66-6C9060147F65}"/>
              </a:ext>
            </a:extLst>
          </p:cNvPr>
          <p:cNvSpPr/>
          <p:nvPr/>
        </p:nvSpPr>
        <p:spPr>
          <a:xfrm rot="16200000">
            <a:off x="6833777" y="2285844"/>
            <a:ext cx="730800" cy="813600"/>
          </a:xfrm>
          <a:prstGeom prst="halfFrame">
            <a:avLst>
              <a:gd name="adj1" fmla="val 10360"/>
              <a:gd name="adj2" fmla="val 10360"/>
            </a:avLst>
          </a:prstGeom>
          <a:gradFill flip="none" rotWithShape="1">
            <a:gsLst>
              <a:gs pos="0">
                <a:schemeClr val="accent5">
                  <a:lumMod val="75000"/>
                  <a:shade val="30000"/>
                  <a:satMod val="115000"/>
                </a:schemeClr>
              </a:gs>
              <a:gs pos="11000">
                <a:schemeClr val="accent5">
                  <a:lumMod val="75000"/>
                  <a:shade val="67500"/>
                  <a:satMod val="115000"/>
                </a:schemeClr>
              </a:gs>
              <a:gs pos="100000">
                <a:schemeClr val="accent1">
                  <a:lumMod val="20000"/>
                  <a:lumOff val="80000"/>
                </a:schemeClr>
              </a:gs>
            </a:gsLst>
            <a:lin ang="2700000" scaled="1"/>
            <a:tileRect/>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bg-BG">
              <a:solidFill>
                <a:schemeClr val="tx1"/>
              </a:solidFill>
            </a:endParaRPr>
          </a:p>
        </p:txBody>
      </p:sp>
      <p:sp>
        <p:nvSpPr>
          <p:cNvPr id="20" name="Полурамка 19">
            <a:extLst>
              <a:ext uri="{FF2B5EF4-FFF2-40B4-BE49-F238E27FC236}">
                <a16:creationId xmlns:a16="http://schemas.microsoft.com/office/drawing/2014/main" id="{18B4E043-99E5-0E6F-8199-6C7DF2469E7A}"/>
              </a:ext>
            </a:extLst>
          </p:cNvPr>
          <p:cNvSpPr/>
          <p:nvPr/>
        </p:nvSpPr>
        <p:spPr>
          <a:xfrm rot="5400000">
            <a:off x="11259157" y="1266251"/>
            <a:ext cx="730800" cy="813600"/>
          </a:xfrm>
          <a:prstGeom prst="halfFrame">
            <a:avLst>
              <a:gd name="adj1" fmla="val 10360"/>
              <a:gd name="adj2" fmla="val 10360"/>
            </a:avLst>
          </a:prstGeom>
          <a:gradFill flip="none" rotWithShape="1">
            <a:gsLst>
              <a:gs pos="0">
                <a:schemeClr val="accent5">
                  <a:lumMod val="75000"/>
                  <a:shade val="30000"/>
                  <a:satMod val="115000"/>
                </a:schemeClr>
              </a:gs>
              <a:gs pos="11000">
                <a:schemeClr val="accent5">
                  <a:lumMod val="75000"/>
                  <a:shade val="67500"/>
                  <a:satMod val="115000"/>
                </a:schemeClr>
              </a:gs>
              <a:gs pos="100000">
                <a:schemeClr val="accent1">
                  <a:lumMod val="20000"/>
                  <a:lumOff val="80000"/>
                </a:schemeClr>
              </a:gs>
            </a:gsLst>
            <a:lin ang="2700000" scaled="1"/>
            <a:tileRect/>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bg-BG">
              <a:solidFill>
                <a:schemeClr val="tx1"/>
              </a:solidFill>
            </a:endParaRPr>
          </a:p>
        </p:txBody>
      </p:sp>
    </p:spTree>
    <p:extLst>
      <p:ext uri="{BB962C8B-B14F-4D97-AF65-F5344CB8AC3E}">
        <p14:creationId xmlns:p14="http://schemas.microsoft.com/office/powerpoint/2010/main" val="4349620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pattFill prst="wdDnDiag">
          <a:fgClr>
            <a:srgbClr val="E8F3E1"/>
          </a:fgClr>
          <a:bgClr>
            <a:schemeClr val="bg1"/>
          </a:bgClr>
        </a:pattFill>
        <a:effectLst/>
      </p:bgPr>
    </p:bg>
    <p:spTree>
      <p:nvGrpSpPr>
        <p:cNvPr id="1" name=""/>
        <p:cNvGrpSpPr/>
        <p:nvPr/>
      </p:nvGrpSpPr>
      <p:grpSpPr>
        <a:xfrm>
          <a:off x="0" y="0"/>
          <a:ext cx="0" cy="0"/>
          <a:chOff x="0" y="0"/>
          <a:chExt cx="0" cy="0"/>
        </a:xfrm>
      </p:grpSpPr>
      <p:sp>
        <p:nvSpPr>
          <p:cNvPr id="11" name="Правоъгълник 10">
            <a:extLst>
              <a:ext uri="{FF2B5EF4-FFF2-40B4-BE49-F238E27FC236}">
                <a16:creationId xmlns:a16="http://schemas.microsoft.com/office/drawing/2014/main" id="{D065B4A2-03EC-FE6D-2C81-4FE05B2FDD71}"/>
              </a:ext>
            </a:extLst>
          </p:cNvPr>
          <p:cNvSpPr/>
          <p:nvPr/>
        </p:nvSpPr>
        <p:spPr>
          <a:xfrm>
            <a:off x="0" y="545888"/>
            <a:ext cx="12192000" cy="6094001"/>
          </a:xfrm>
          <a:prstGeom prst="rect">
            <a:avLst/>
          </a:prstGeom>
          <a:solidFill>
            <a:schemeClr val="bg1">
              <a:alpha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bg-BG"/>
          </a:p>
        </p:txBody>
      </p:sp>
      <p:graphicFrame>
        <p:nvGraphicFramePr>
          <p:cNvPr id="4" name="Обект 3">
            <a:extLst>
              <a:ext uri="{FF2B5EF4-FFF2-40B4-BE49-F238E27FC236}">
                <a16:creationId xmlns:a16="http://schemas.microsoft.com/office/drawing/2014/main" id="{8DCA5357-9BEF-E919-23C0-E5889FDC4DF5}"/>
              </a:ext>
            </a:extLst>
          </p:cNvPr>
          <p:cNvGraphicFramePr>
            <a:graphicFrameLocks noChangeAspect="1"/>
          </p:cNvGraphicFramePr>
          <p:nvPr>
            <p:extLst>
              <p:ext uri="{D42A27DB-BD31-4B8C-83A1-F6EECF244321}">
                <p14:modId xmlns:p14="http://schemas.microsoft.com/office/powerpoint/2010/main" val="3266000434"/>
              </p:ext>
            </p:extLst>
          </p:nvPr>
        </p:nvGraphicFramePr>
        <p:xfrm>
          <a:off x="-52013" y="776111"/>
          <a:ext cx="4338377" cy="6120000"/>
        </p:xfrm>
        <a:graphic>
          <a:graphicData uri="http://schemas.openxmlformats.org/presentationml/2006/ole">
            <mc:AlternateContent xmlns:mc="http://schemas.openxmlformats.org/markup-compatibility/2006">
              <mc:Choice xmlns:v="urn:schemas-microsoft-com:vml" Requires="v">
                <p:oleObj name="Graph" r:id="rId3" imgW="3572540" imgH="5038297" progId="Origin50.Graph">
                  <p:embed/>
                </p:oleObj>
              </mc:Choice>
              <mc:Fallback>
                <p:oleObj name="Graph" r:id="rId3" imgW="3572540" imgH="5038297" progId="Origin50.Graph">
                  <p:embed/>
                  <p:pic>
                    <p:nvPicPr>
                      <p:cNvPr id="2" name="Обект 1">
                        <a:extLst>
                          <a:ext uri="{FF2B5EF4-FFF2-40B4-BE49-F238E27FC236}">
                            <a16:creationId xmlns:a16="http://schemas.microsoft.com/office/drawing/2014/main" id="{7AD9DC09-F8EF-FD6A-1821-86A9ED1F1717}"/>
                          </a:ext>
                        </a:extLst>
                      </p:cNvPr>
                      <p:cNvPicPr/>
                      <p:nvPr/>
                    </p:nvPicPr>
                    <p:blipFill>
                      <a:blip r:embed="rId4"/>
                      <a:stretch>
                        <a:fillRect/>
                      </a:stretch>
                    </p:blipFill>
                    <p:spPr>
                      <a:xfrm>
                        <a:off x="-52013" y="776111"/>
                        <a:ext cx="4338377" cy="6120000"/>
                      </a:xfrm>
                      <a:prstGeom prst="rect">
                        <a:avLst/>
                      </a:prstGeom>
                      <a:noFill/>
                    </p:spPr>
                  </p:pic>
                </p:oleObj>
              </mc:Fallback>
            </mc:AlternateContent>
          </a:graphicData>
        </a:graphic>
      </p:graphicFrame>
      <p:sp>
        <p:nvSpPr>
          <p:cNvPr id="2" name="Правоъгълник 1">
            <a:extLst>
              <a:ext uri="{FF2B5EF4-FFF2-40B4-BE49-F238E27FC236}">
                <a16:creationId xmlns:a16="http://schemas.microsoft.com/office/drawing/2014/main" id="{7F7A0B63-E5E4-CE01-F4CE-F8948B345BCD}"/>
              </a:ext>
            </a:extLst>
          </p:cNvPr>
          <p:cNvSpPr/>
          <p:nvPr/>
        </p:nvSpPr>
        <p:spPr>
          <a:xfrm>
            <a:off x="0" y="5889"/>
            <a:ext cx="12191999" cy="540000"/>
          </a:xfrm>
          <a:prstGeom prst="rect">
            <a:avLst/>
          </a:prstGeom>
          <a:solidFill>
            <a:srgbClr val="EBEEF2"/>
          </a:solidFill>
          <a:ln>
            <a:noFill/>
          </a:ln>
          <a:effectLst>
            <a:outerShdw blurRad="50800" dist="38100" dir="2700000" algn="tl" rotWithShape="0">
              <a:srgbClr val="213315">
                <a:alpha val="5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sl-SI" sz="3200" b="1" dirty="0">
                <a:solidFill>
                  <a:srgbClr val="304A1E"/>
                </a:solidFill>
                <a:latin typeface="Times New Roman" panose="02020603050405020304" pitchFamily="18" charset="0"/>
                <a:cs typeface="Times New Roman" panose="02020603050405020304" pitchFamily="18" charset="0"/>
              </a:rPr>
              <a:t>Results</a:t>
            </a:r>
          </a:p>
        </p:txBody>
      </p:sp>
      <p:sp>
        <p:nvSpPr>
          <p:cNvPr id="3" name="Контейнер за долния колонтитул 3">
            <a:extLst>
              <a:ext uri="{FF2B5EF4-FFF2-40B4-BE49-F238E27FC236}">
                <a16:creationId xmlns:a16="http://schemas.microsoft.com/office/drawing/2014/main" id="{827987ED-05CB-7D3E-1597-645277B22DAE}"/>
              </a:ext>
            </a:extLst>
          </p:cNvPr>
          <p:cNvSpPr>
            <a:spLocks noGrp="1"/>
          </p:cNvSpPr>
          <p:nvPr>
            <p:ph type="ftr" sz="quarter" idx="11"/>
          </p:nvPr>
        </p:nvSpPr>
        <p:spPr>
          <a:xfrm>
            <a:off x="1" y="6678000"/>
            <a:ext cx="12191999" cy="180000"/>
          </a:xfrm>
          <a:solidFill>
            <a:schemeClr val="tx2">
              <a:lumMod val="10000"/>
              <a:lumOff val="90000"/>
            </a:schemeClr>
          </a:solidFill>
          <a:effectLst>
            <a:outerShdw blurRad="50800" dist="38100" dir="18900000" algn="bl" rotWithShape="0">
              <a:schemeClr val="accent6">
                <a:lumMod val="50000"/>
                <a:alpha val="50000"/>
              </a:schemeClr>
            </a:outerShdw>
          </a:effectLst>
        </p:spPr>
        <p:txBody>
          <a:bodyPr/>
          <a:lstStyle/>
          <a:p>
            <a:pPr>
              <a:lnSpc>
                <a:spcPct val="150000"/>
              </a:lnSpc>
            </a:pPr>
            <a:endParaRPr lang="en-BG" sz="2000" b="1" i="1" dirty="0">
              <a:solidFill>
                <a:schemeClr val="tx1"/>
              </a:solidFill>
              <a:latin typeface="Times New Roman" panose="02020603050405020304" pitchFamily="18" charset="0"/>
              <a:cs typeface="Times New Roman" panose="02020603050405020304" pitchFamily="18" charset="0"/>
            </a:endParaRPr>
          </a:p>
        </p:txBody>
      </p:sp>
      <p:sp>
        <p:nvSpPr>
          <p:cNvPr id="5" name="Полурамка 4">
            <a:extLst>
              <a:ext uri="{FF2B5EF4-FFF2-40B4-BE49-F238E27FC236}">
                <a16:creationId xmlns:a16="http://schemas.microsoft.com/office/drawing/2014/main" id="{94826593-59BB-3B26-95B1-BE5E4FFAD020}"/>
              </a:ext>
            </a:extLst>
          </p:cNvPr>
          <p:cNvSpPr/>
          <p:nvPr/>
        </p:nvSpPr>
        <p:spPr>
          <a:xfrm>
            <a:off x="221129" y="945439"/>
            <a:ext cx="856527" cy="1169043"/>
          </a:xfrm>
          <a:prstGeom prst="halfFrame">
            <a:avLst>
              <a:gd name="adj1" fmla="val 10360"/>
              <a:gd name="adj2" fmla="val 10360"/>
            </a:avLst>
          </a:prstGeom>
          <a:gradFill flip="none" rotWithShape="1">
            <a:gsLst>
              <a:gs pos="0">
                <a:srgbClr val="233616"/>
              </a:gs>
              <a:gs pos="15000">
                <a:srgbClr val="49712D"/>
              </a:gs>
              <a:gs pos="100000">
                <a:schemeClr val="accent1">
                  <a:lumMod val="20000"/>
                  <a:lumOff val="80000"/>
                </a:schemeClr>
              </a:gs>
            </a:gsLst>
            <a:lin ang="2700000" scaled="1"/>
            <a:tileRect/>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bg-BG" dirty="0">
              <a:solidFill>
                <a:schemeClr val="tx1"/>
              </a:solidFill>
            </a:endParaRPr>
          </a:p>
        </p:txBody>
      </p:sp>
      <p:sp>
        <p:nvSpPr>
          <p:cNvPr id="6" name="Полурамка 5">
            <a:extLst>
              <a:ext uri="{FF2B5EF4-FFF2-40B4-BE49-F238E27FC236}">
                <a16:creationId xmlns:a16="http://schemas.microsoft.com/office/drawing/2014/main" id="{CC2A48D9-9052-ED20-1CAB-B97E876CE449}"/>
              </a:ext>
            </a:extLst>
          </p:cNvPr>
          <p:cNvSpPr/>
          <p:nvPr/>
        </p:nvSpPr>
        <p:spPr>
          <a:xfrm rot="10800000">
            <a:off x="3268945" y="5278735"/>
            <a:ext cx="856527" cy="1169043"/>
          </a:xfrm>
          <a:prstGeom prst="halfFrame">
            <a:avLst>
              <a:gd name="adj1" fmla="val 10360"/>
              <a:gd name="adj2" fmla="val 10360"/>
            </a:avLst>
          </a:prstGeom>
          <a:gradFill flip="none" rotWithShape="1">
            <a:gsLst>
              <a:gs pos="0">
                <a:srgbClr val="233616"/>
              </a:gs>
              <a:gs pos="15000">
                <a:srgbClr val="49712D"/>
              </a:gs>
              <a:gs pos="100000">
                <a:schemeClr val="accent1">
                  <a:lumMod val="20000"/>
                  <a:lumOff val="80000"/>
                </a:schemeClr>
              </a:gs>
            </a:gsLst>
            <a:lin ang="2700000" scaled="1"/>
            <a:tileRect/>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bg-BG">
              <a:solidFill>
                <a:schemeClr val="tx1"/>
              </a:solidFill>
            </a:endParaRPr>
          </a:p>
        </p:txBody>
      </p:sp>
      <p:sp>
        <p:nvSpPr>
          <p:cNvPr id="10" name="Правоъгълник: със заоблени ъгли 9">
            <a:extLst>
              <a:ext uri="{FF2B5EF4-FFF2-40B4-BE49-F238E27FC236}">
                <a16:creationId xmlns:a16="http://schemas.microsoft.com/office/drawing/2014/main" id="{6DC75358-7DA0-920E-D71E-C5AAC12841F2}"/>
              </a:ext>
            </a:extLst>
          </p:cNvPr>
          <p:cNvSpPr/>
          <p:nvPr/>
        </p:nvSpPr>
        <p:spPr>
          <a:xfrm>
            <a:off x="1597045" y="675438"/>
            <a:ext cx="1038577" cy="540000"/>
          </a:xfrm>
          <a:prstGeom prst="roundRect">
            <a:avLst/>
          </a:prstGeom>
          <a:solidFill>
            <a:srgbClr val="E8F3E1"/>
          </a:solidFill>
          <a:ln>
            <a:solidFill>
              <a:srgbClr val="304A1E"/>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304A1E"/>
                </a:solidFill>
                <a:latin typeface="Times New Roman" panose="02020603050405020304" pitchFamily="18" charset="0"/>
                <a:cs typeface="Times New Roman" panose="02020603050405020304" pitchFamily="18" charset="0"/>
              </a:rPr>
              <a:t>XRD</a:t>
            </a:r>
            <a:endParaRPr lang="bg-BG" b="1" dirty="0">
              <a:solidFill>
                <a:srgbClr val="304A1E"/>
              </a:solidFill>
              <a:latin typeface="Times New Roman" panose="02020603050405020304" pitchFamily="18" charset="0"/>
              <a:cs typeface="Times New Roman" panose="02020603050405020304" pitchFamily="18" charset="0"/>
            </a:endParaRPr>
          </a:p>
        </p:txBody>
      </p:sp>
      <p:sp>
        <p:nvSpPr>
          <p:cNvPr id="13" name="Полурамка 12">
            <a:extLst>
              <a:ext uri="{FF2B5EF4-FFF2-40B4-BE49-F238E27FC236}">
                <a16:creationId xmlns:a16="http://schemas.microsoft.com/office/drawing/2014/main" id="{A8E75364-637D-1438-8970-B821E81AAC55}"/>
              </a:ext>
            </a:extLst>
          </p:cNvPr>
          <p:cNvSpPr/>
          <p:nvPr/>
        </p:nvSpPr>
        <p:spPr>
          <a:xfrm rot="10800000">
            <a:off x="7628494" y="5278735"/>
            <a:ext cx="856527" cy="1169043"/>
          </a:xfrm>
          <a:prstGeom prst="halfFrame">
            <a:avLst>
              <a:gd name="adj1" fmla="val 10360"/>
              <a:gd name="adj2" fmla="val 10360"/>
            </a:avLst>
          </a:prstGeom>
          <a:gradFill flip="none" rotWithShape="1">
            <a:gsLst>
              <a:gs pos="0">
                <a:srgbClr val="233616"/>
              </a:gs>
              <a:gs pos="15000">
                <a:srgbClr val="49712D"/>
              </a:gs>
              <a:gs pos="100000">
                <a:schemeClr val="accent1">
                  <a:lumMod val="20000"/>
                  <a:lumOff val="80000"/>
                </a:schemeClr>
              </a:gs>
            </a:gsLst>
            <a:lin ang="2700000" scaled="1"/>
            <a:tileRect/>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bg-BG" dirty="0">
              <a:solidFill>
                <a:schemeClr val="tx1"/>
              </a:solidFill>
            </a:endParaRPr>
          </a:p>
        </p:txBody>
      </p:sp>
      <p:sp>
        <p:nvSpPr>
          <p:cNvPr id="14" name="Полурамка 13">
            <a:extLst>
              <a:ext uri="{FF2B5EF4-FFF2-40B4-BE49-F238E27FC236}">
                <a16:creationId xmlns:a16="http://schemas.microsoft.com/office/drawing/2014/main" id="{9654A42E-8D42-CB50-FD57-BB2D51492069}"/>
              </a:ext>
            </a:extLst>
          </p:cNvPr>
          <p:cNvSpPr/>
          <p:nvPr/>
        </p:nvSpPr>
        <p:spPr>
          <a:xfrm>
            <a:off x="4398129" y="945438"/>
            <a:ext cx="856527" cy="1169043"/>
          </a:xfrm>
          <a:prstGeom prst="halfFrame">
            <a:avLst>
              <a:gd name="adj1" fmla="val 10360"/>
              <a:gd name="adj2" fmla="val 10360"/>
            </a:avLst>
          </a:prstGeom>
          <a:gradFill flip="none" rotWithShape="1">
            <a:gsLst>
              <a:gs pos="0">
                <a:srgbClr val="233616"/>
              </a:gs>
              <a:gs pos="15000">
                <a:srgbClr val="49712D"/>
              </a:gs>
              <a:gs pos="100000">
                <a:schemeClr val="accent1">
                  <a:lumMod val="20000"/>
                  <a:lumOff val="80000"/>
                </a:schemeClr>
              </a:gs>
            </a:gsLst>
            <a:lin ang="2700000" scaled="1"/>
            <a:tileRect/>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bg-BG">
              <a:solidFill>
                <a:schemeClr val="tx1"/>
              </a:solidFill>
            </a:endParaRPr>
          </a:p>
        </p:txBody>
      </p:sp>
      <p:sp>
        <p:nvSpPr>
          <p:cNvPr id="15" name="Правоъгълник: със заоблени ъгли 14">
            <a:extLst>
              <a:ext uri="{FF2B5EF4-FFF2-40B4-BE49-F238E27FC236}">
                <a16:creationId xmlns:a16="http://schemas.microsoft.com/office/drawing/2014/main" id="{D86C3B07-897E-8F5D-6EA6-0246A2928240}"/>
              </a:ext>
            </a:extLst>
          </p:cNvPr>
          <p:cNvSpPr/>
          <p:nvPr/>
        </p:nvSpPr>
        <p:spPr>
          <a:xfrm>
            <a:off x="5933955" y="675438"/>
            <a:ext cx="1038577" cy="540000"/>
          </a:xfrm>
          <a:prstGeom prst="roundRect">
            <a:avLst/>
          </a:prstGeom>
          <a:solidFill>
            <a:srgbClr val="E8F3E1"/>
          </a:solidFill>
          <a:ln>
            <a:solidFill>
              <a:srgbClr val="304A1E"/>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304A1E"/>
                </a:solidFill>
                <a:latin typeface="Times New Roman" panose="02020603050405020304" pitchFamily="18" charset="0"/>
                <a:cs typeface="Times New Roman" panose="02020603050405020304" pitchFamily="18" charset="0"/>
              </a:rPr>
              <a:t>DTA</a:t>
            </a:r>
            <a:endParaRPr lang="bg-BG" b="1" dirty="0">
              <a:solidFill>
                <a:srgbClr val="304A1E"/>
              </a:solidFill>
              <a:latin typeface="Times New Roman" panose="02020603050405020304" pitchFamily="18" charset="0"/>
              <a:cs typeface="Times New Roman" panose="02020603050405020304" pitchFamily="18" charset="0"/>
            </a:endParaRPr>
          </a:p>
        </p:txBody>
      </p:sp>
      <p:sp>
        <p:nvSpPr>
          <p:cNvPr id="18" name="Правоъгълник: със заоблени ъгли 17">
            <a:extLst>
              <a:ext uri="{FF2B5EF4-FFF2-40B4-BE49-F238E27FC236}">
                <a16:creationId xmlns:a16="http://schemas.microsoft.com/office/drawing/2014/main" id="{E99004D9-7131-53D6-AE55-4BBB3A202116}"/>
              </a:ext>
            </a:extLst>
          </p:cNvPr>
          <p:cNvSpPr/>
          <p:nvPr/>
        </p:nvSpPr>
        <p:spPr>
          <a:xfrm>
            <a:off x="9752411" y="675438"/>
            <a:ext cx="1038577" cy="540000"/>
          </a:xfrm>
          <a:prstGeom prst="roundRect">
            <a:avLst/>
          </a:prstGeom>
          <a:solidFill>
            <a:srgbClr val="E8F3E1"/>
          </a:solidFill>
          <a:ln>
            <a:solidFill>
              <a:srgbClr val="304A1E"/>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304A1E"/>
                </a:solidFill>
                <a:latin typeface="Times New Roman" panose="02020603050405020304" pitchFamily="18" charset="0"/>
                <a:cs typeface="Times New Roman" panose="02020603050405020304" pitchFamily="18" charset="0"/>
              </a:rPr>
              <a:t>IR</a:t>
            </a:r>
            <a:endParaRPr lang="bg-BG" b="1" dirty="0">
              <a:solidFill>
                <a:srgbClr val="304A1E"/>
              </a:solidFill>
              <a:latin typeface="Times New Roman" panose="02020603050405020304" pitchFamily="18" charset="0"/>
              <a:cs typeface="Times New Roman" panose="02020603050405020304" pitchFamily="18" charset="0"/>
            </a:endParaRPr>
          </a:p>
        </p:txBody>
      </p:sp>
      <p:sp>
        <p:nvSpPr>
          <p:cNvPr id="19" name="Полурамка 18">
            <a:extLst>
              <a:ext uri="{FF2B5EF4-FFF2-40B4-BE49-F238E27FC236}">
                <a16:creationId xmlns:a16="http://schemas.microsoft.com/office/drawing/2014/main" id="{A42363E7-D3D5-BE8A-740E-867FFC059B38}"/>
              </a:ext>
            </a:extLst>
          </p:cNvPr>
          <p:cNvSpPr/>
          <p:nvPr/>
        </p:nvSpPr>
        <p:spPr>
          <a:xfrm>
            <a:off x="8580402" y="1093017"/>
            <a:ext cx="856527" cy="1169043"/>
          </a:xfrm>
          <a:prstGeom prst="halfFrame">
            <a:avLst>
              <a:gd name="adj1" fmla="val 10360"/>
              <a:gd name="adj2" fmla="val 10360"/>
            </a:avLst>
          </a:prstGeom>
          <a:gradFill flip="none" rotWithShape="1">
            <a:gsLst>
              <a:gs pos="0">
                <a:srgbClr val="233616"/>
              </a:gs>
              <a:gs pos="15000">
                <a:srgbClr val="49712D"/>
              </a:gs>
              <a:gs pos="100000">
                <a:schemeClr val="accent1">
                  <a:lumMod val="20000"/>
                  <a:lumOff val="80000"/>
                </a:schemeClr>
              </a:gs>
            </a:gsLst>
            <a:lin ang="2700000" scaled="1"/>
            <a:tileRect/>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bg-BG">
              <a:solidFill>
                <a:schemeClr val="tx1"/>
              </a:solidFill>
            </a:endParaRPr>
          </a:p>
        </p:txBody>
      </p:sp>
      <p:sp>
        <p:nvSpPr>
          <p:cNvPr id="20" name="Полурамка 19">
            <a:extLst>
              <a:ext uri="{FF2B5EF4-FFF2-40B4-BE49-F238E27FC236}">
                <a16:creationId xmlns:a16="http://schemas.microsoft.com/office/drawing/2014/main" id="{F25BB319-7A30-2B17-7580-C2590AD19AE1}"/>
              </a:ext>
            </a:extLst>
          </p:cNvPr>
          <p:cNvSpPr/>
          <p:nvPr/>
        </p:nvSpPr>
        <p:spPr>
          <a:xfrm rot="10800000">
            <a:off x="11176056" y="5240624"/>
            <a:ext cx="856527" cy="1169043"/>
          </a:xfrm>
          <a:prstGeom prst="halfFrame">
            <a:avLst>
              <a:gd name="adj1" fmla="val 10360"/>
              <a:gd name="adj2" fmla="val 10360"/>
            </a:avLst>
          </a:prstGeom>
          <a:gradFill flip="none" rotWithShape="1">
            <a:gsLst>
              <a:gs pos="0">
                <a:srgbClr val="233616"/>
              </a:gs>
              <a:gs pos="15000">
                <a:srgbClr val="49712D"/>
              </a:gs>
              <a:gs pos="100000">
                <a:schemeClr val="accent1">
                  <a:lumMod val="20000"/>
                  <a:lumOff val="80000"/>
                </a:schemeClr>
              </a:gs>
            </a:gsLst>
            <a:lin ang="2700000" scaled="1"/>
            <a:tileRect/>
          </a:gra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bg-BG">
              <a:solidFill>
                <a:schemeClr val="tx1"/>
              </a:solidFill>
            </a:endParaRPr>
          </a:p>
        </p:txBody>
      </p:sp>
      <p:graphicFrame>
        <p:nvGraphicFramePr>
          <p:cNvPr id="21" name="Обект 20">
            <a:extLst>
              <a:ext uri="{FF2B5EF4-FFF2-40B4-BE49-F238E27FC236}">
                <a16:creationId xmlns:a16="http://schemas.microsoft.com/office/drawing/2014/main" id="{D8F0CDE4-1AFC-D3FA-9BC3-EBFD76BB03E6}"/>
              </a:ext>
            </a:extLst>
          </p:cNvPr>
          <p:cNvGraphicFramePr>
            <a:graphicFrameLocks noChangeAspect="1"/>
          </p:cNvGraphicFramePr>
          <p:nvPr>
            <p:extLst>
              <p:ext uri="{D42A27DB-BD31-4B8C-83A1-F6EECF244321}">
                <p14:modId xmlns:p14="http://schemas.microsoft.com/office/powerpoint/2010/main" val="3155713254"/>
              </p:ext>
            </p:extLst>
          </p:nvPr>
        </p:nvGraphicFramePr>
        <p:xfrm>
          <a:off x="4252428" y="890801"/>
          <a:ext cx="4107401" cy="5796000"/>
        </p:xfrm>
        <a:graphic>
          <a:graphicData uri="http://schemas.openxmlformats.org/presentationml/2006/ole">
            <mc:AlternateContent xmlns:mc="http://schemas.openxmlformats.org/markup-compatibility/2006">
              <mc:Choice xmlns:v="urn:schemas-microsoft-com:vml" Requires="v">
                <p:oleObj name="Graph" r:id="rId5" imgW="3572540" imgH="5039569" progId="Origin50.Graph">
                  <p:embed/>
                </p:oleObj>
              </mc:Choice>
              <mc:Fallback>
                <p:oleObj name="Graph" r:id="rId5" imgW="3572540" imgH="5039569" progId="Origin50.Graph">
                  <p:embed/>
                  <p:pic>
                    <p:nvPicPr>
                      <p:cNvPr id="0" name=""/>
                      <p:cNvPicPr/>
                      <p:nvPr/>
                    </p:nvPicPr>
                    <p:blipFill>
                      <a:blip r:embed="rId6"/>
                      <a:stretch>
                        <a:fillRect/>
                      </a:stretch>
                    </p:blipFill>
                    <p:spPr>
                      <a:xfrm>
                        <a:off x="4252428" y="890801"/>
                        <a:ext cx="4107401" cy="5796000"/>
                      </a:xfrm>
                      <a:prstGeom prst="rect">
                        <a:avLst/>
                      </a:prstGeom>
                    </p:spPr>
                  </p:pic>
                </p:oleObj>
              </mc:Fallback>
            </mc:AlternateContent>
          </a:graphicData>
        </a:graphic>
      </p:graphicFrame>
      <p:graphicFrame>
        <p:nvGraphicFramePr>
          <p:cNvPr id="22" name="Обект 21">
            <a:extLst>
              <a:ext uri="{FF2B5EF4-FFF2-40B4-BE49-F238E27FC236}">
                <a16:creationId xmlns:a16="http://schemas.microsoft.com/office/drawing/2014/main" id="{8E7562E7-E1C2-ABA3-4FAF-D76609E8F2C9}"/>
              </a:ext>
            </a:extLst>
          </p:cNvPr>
          <p:cNvGraphicFramePr>
            <a:graphicFrameLocks noChangeAspect="1"/>
          </p:cNvGraphicFramePr>
          <p:nvPr>
            <p:extLst>
              <p:ext uri="{D42A27DB-BD31-4B8C-83A1-F6EECF244321}">
                <p14:modId xmlns:p14="http://schemas.microsoft.com/office/powerpoint/2010/main" val="3189593231"/>
              </p:ext>
            </p:extLst>
          </p:nvPr>
        </p:nvGraphicFramePr>
        <p:xfrm>
          <a:off x="8052081" y="757056"/>
          <a:ext cx="4337007" cy="6120000"/>
        </p:xfrm>
        <a:graphic>
          <a:graphicData uri="http://schemas.openxmlformats.org/presentationml/2006/ole">
            <mc:AlternateContent xmlns:mc="http://schemas.openxmlformats.org/markup-compatibility/2006">
              <mc:Choice xmlns:v="urn:schemas-microsoft-com:vml" Requires="v">
                <p:oleObj name="Graph" r:id="rId7" imgW="3572540" imgH="5039569" progId="Origin50.Graph">
                  <p:embed/>
                </p:oleObj>
              </mc:Choice>
              <mc:Fallback>
                <p:oleObj name="Graph" r:id="rId7" imgW="3572540" imgH="5039569" progId="Origin50.Graph">
                  <p:embed/>
                  <p:pic>
                    <p:nvPicPr>
                      <p:cNvPr id="0" name=""/>
                      <p:cNvPicPr/>
                      <p:nvPr/>
                    </p:nvPicPr>
                    <p:blipFill>
                      <a:blip r:embed="rId8"/>
                      <a:stretch>
                        <a:fillRect/>
                      </a:stretch>
                    </p:blipFill>
                    <p:spPr>
                      <a:xfrm>
                        <a:off x="8052081" y="757056"/>
                        <a:ext cx="4337007" cy="6120000"/>
                      </a:xfrm>
                      <a:prstGeom prst="rect">
                        <a:avLst/>
                      </a:prstGeom>
                    </p:spPr>
                  </p:pic>
                </p:oleObj>
              </mc:Fallback>
            </mc:AlternateContent>
          </a:graphicData>
        </a:graphic>
      </p:graphicFrame>
    </p:spTree>
    <p:extLst>
      <p:ext uri="{BB962C8B-B14F-4D97-AF65-F5344CB8AC3E}">
        <p14:creationId xmlns:p14="http://schemas.microsoft.com/office/powerpoint/2010/main" val="26124128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pattFill prst="pct10">
          <a:fgClr>
            <a:schemeClr val="accent1"/>
          </a:fgClr>
          <a:bgClr>
            <a:schemeClr val="bg1"/>
          </a:bgClr>
        </a:pattFill>
        <a:effectLst/>
      </p:bgPr>
    </p:bg>
    <p:spTree>
      <p:nvGrpSpPr>
        <p:cNvPr id="1" name=""/>
        <p:cNvGrpSpPr/>
        <p:nvPr/>
      </p:nvGrpSpPr>
      <p:grpSpPr>
        <a:xfrm>
          <a:off x="0" y="0"/>
          <a:ext cx="0" cy="0"/>
          <a:chOff x="0" y="0"/>
          <a:chExt cx="0" cy="0"/>
        </a:xfrm>
      </p:grpSpPr>
      <p:graphicFrame>
        <p:nvGraphicFramePr>
          <p:cNvPr id="11" name="Обект 10">
            <a:extLst>
              <a:ext uri="{FF2B5EF4-FFF2-40B4-BE49-F238E27FC236}">
                <a16:creationId xmlns:a16="http://schemas.microsoft.com/office/drawing/2014/main" id="{3892864F-512E-5E17-5DE4-7D84A5D5AB99}"/>
              </a:ext>
            </a:extLst>
          </p:cNvPr>
          <p:cNvGraphicFramePr>
            <a:graphicFrameLocks noChangeAspect="1"/>
          </p:cNvGraphicFramePr>
          <p:nvPr>
            <p:extLst>
              <p:ext uri="{D42A27DB-BD31-4B8C-83A1-F6EECF244321}">
                <p14:modId xmlns:p14="http://schemas.microsoft.com/office/powerpoint/2010/main" val="2100820784"/>
              </p:ext>
            </p:extLst>
          </p:nvPr>
        </p:nvGraphicFramePr>
        <p:xfrm>
          <a:off x="-384000" y="1691782"/>
          <a:ext cx="6840000" cy="4824316"/>
        </p:xfrm>
        <a:graphic>
          <a:graphicData uri="http://schemas.openxmlformats.org/presentationml/2006/ole">
            <mc:AlternateContent xmlns:mc="http://schemas.openxmlformats.org/markup-compatibility/2006">
              <mc:Choice xmlns:v="urn:schemas-microsoft-com:vml" Requires="v">
                <p:oleObj name="Graph" r:id="rId2" imgW="5052592" imgH="3563332" progId="Origin50.Graph">
                  <p:embed/>
                </p:oleObj>
              </mc:Choice>
              <mc:Fallback>
                <p:oleObj name="Graph" r:id="rId2" imgW="5052592" imgH="3563332" progId="Origin50.Graph">
                  <p:embed/>
                  <p:pic>
                    <p:nvPicPr>
                      <p:cNvPr id="0" name=""/>
                      <p:cNvPicPr/>
                      <p:nvPr/>
                    </p:nvPicPr>
                    <p:blipFill>
                      <a:blip r:embed="rId3"/>
                      <a:stretch>
                        <a:fillRect/>
                      </a:stretch>
                    </p:blipFill>
                    <p:spPr>
                      <a:xfrm>
                        <a:off x="-384000" y="1691782"/>
                        <a:ext cx="6840000" cy="4824316"/>
                      </a:xfrm>
                      <a:prstGeom prst="rect">
                        <a:avLst/>
                      </a:prstGeom>
                      <a:solidFill>
                        <a:schemeClr val="bg1">
                          <a:alpha val="55000"/>
                        </a:schemeClr>
                      </a:solidFill>
                    </p:spPr>
                  </p:pic>
                </p:oleObj>
              </mc:Fallback>
            </mc:AlternateContent>
          </a:graphicData>
        </a:graphic>
      </p:graphicFrame>
      <p:sp>
        <p:nvSpPr>
          <p:cNvPr id="2" name="Правоъгълник 1">
            <a:extLst>
              <a:ext uri="{FF2B5EF4-FFF2-40B4-BE49-F238E27FC236}">
                <a16:creationId xmlns:a16="http://schemas.microsoft.com/office/drawing/2014/main" id="{EF5ABEC1-1F6C-4483-F641-D9CEB68AE8D2}"/>
              </a:ext>
            </a:extLst>
          </p:cNvPr>
          <p:cNvSpPr/>
          <p:nvPr/>
        </p:nvSpPr>
        <p:spPr>
          <a:xfrm>
            <a:off x="1" y="0"/>
            <a:ext cx="12191999" cy="540000"/>
          </a:xfrm>
          <a:prstGeom prst="rect">
            <a:avLst/>
          </a:prstGeom>
          <a:solidFill>
            <a:srgbClr val="EBEEF2"/>
          </a:solidFill>
          <a:ln>
            <a:noFill/>
          </a:ln>
          <a:effectLst>
            <a:outerShdw blurRad="50800" dist="38100" dir="2700000" sx="101000" sy="101000" algn="tl" rotWithShape="0">
              <a:srgbClr val="002060">
                <a:alpha val="5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sl-SI" sz="3200" b="1" dirty="0">
                <a:solidFill>
                  <a:srgbClr val="304A1E"/>
                </a:solidFill>
                <a:latin typeface="Times New Roman" panose="02020603050405020304" pitchFamily="18" charset="0"/>
                <a:cs typeface="Times New Roman" panose="02020603050405020304" pitchFamily="18" charset="0"/>
              </a:rPr>
              <a:t>Results</a:t>
            </a:r>
          </a:p>
        </p:txBody>
      </p:sp>
      <p:sp>
        <p:nvSpPr>
          <p:cNvPr id="3" name="Контейнер за долния колонтитул 3">
            <a:extLst>
              <a:ext uri="{FF2B5EF4-FFF2-40B4-BE49-F238E27FC236}">
                <a16:creationId xmlns:a16="http://schemas.microsoft.com/office/drawing/2014/main" id="{C8A18AFC-517E-F8F5-FF5D-8A92FA388BF4}"/>
              </a:ext>
            </a:extLst>
          </p:cNvPr>
          <p:cNvSpPr>
            <a:spLocks noGrp="1"/>
          </p:cNvSpPr>
          <p:nvPr>
            <p:ph type="ftr" sz="quarter" idx="11"/>
          </p:nvPr>
        </p:nvSpPr>
        <p:spPr>
          <a:xfrm>
            <a:off x="1" y="6678000"/>
            <a:ext cx="12191999" cy="180000"/>
          </a:xfrm>
          <a:solidFill>
            <a:schemeClr val="tx2">
              <a:lumMod val="10000"/>
              <a:lumOff val="90000"/>
            </a:schemeClr>
          </a:solidFill>
          <a:effectLst>
            <a:outerShdw blurRad="50800" dist="38100" dir="18900000" sx="101000" sy="101000" algn="bl" rotWithShape="0">
              <a:schemeClr val="accent1">
                <a:lumMod val="50000"/>
                <a:alpha val="50000"/>
              </a:schemeClr>
            </a:outerShdw>
          </a:effectLst>
        </p:spPr>
        <p:txBody>
          <a:bodyPr/>
          <a:lstStyle/>
          <a:p>
            <a:pPr>
              <a:lnSpc>
                <a:spcPct val="150000"/>
              </a:lnSpc>
            </a:pPr>
            <a:endParaRPr lang="en-BG" sz="2000" b="1" i="1" dirty="0">
              <a:solidFill>
                <a:schemeClr val="tx1"/>
              </a:solidFill>
              <a:latin typeface="Times New Roman" panose="02020603050405020304" pitchFamily="18" charset="0"/>
              <a:cs typeface="Times New Roman" panose="02020603050405020304" pitchFamily="18" charset="0"/>
            </a:endParaRPr>
          </a:p>
        </p:txBody>
      </p:sp>
      <p:sp>
        <p:nvSpPr>
          <p:cNvPr id="4" name="Правоъгълник: със заоблени ъгли 3">
            <a:extLst>
              <a:ext uri="{FF2B5EF4-FFF2-40B4-BE49-F238E27FC236}">
                <a16:creationId xmlns:a16="http://schemas.microsoft.com/office/drawing/2014/main" id="{FFF20155-5614-E181-5788-F5930BEAA589}"/>
              </a:ext>
            </a:extLst>
          </p:cNvPr>
          <p:cNvSpPr/>
          <p:nvPr/>
        </p:nvSpPr>
        <p:spPr>
          <a:xfrm>
            <a:off x="788989" y="735981"/>
            <a:ext cx="3600000" cy="540000"/>
          </a:xfrm>
          <a:prstGeom prst="roundRect">
            <a:avLst/>
          </a:prstGeom>
          <a:pattFill prst="pct20">
            <a:fgClr>
              <a:srgbClr val="E5EBF7"/>
            </a:fgClr>
            <a:bgClr>
              <a:schemeClr val="bg1"/>
            </a:bgClr>
          </a:pattFill>
          <a:ln>
            <a:solidFill>
              <a:srgbClr val="304A1E"/>
            </a:solidFill>
          </a:ln>
          <a:effectLst>
            <a:glow rad="25400">
              <a:schemeClr val="accent1">
                <a:lumMod val="75000"/>
                <a:alpha val="30000"/>
              </a:schemeClr>
            </a:glow>
            <a:outerShdw blurRad="50800" dist="38100" dir="2700000" sx="102000" sy="102000" algn="tl" rotWithShape="0">
              <a:schemeClr val="tx2">
                <a:lumMod val="40000"/>
                <a:lumOff val="60000"/>
                <a:alpha val="6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304A1E"/>
                </a:solidFill>
                <a:latin typeface="Times New Roman" panose="02020603050405020304" pitchFamily="18" charset="0"/>
                <a:cs typeface="Times New Roman" panose="02020603050405020304" pitchFamily="18" charset="0"/>
              </a:rPr>
              <a:t>UV-Vis</a:t>
            </a:r>
            <a:endParaRPr lang="bg-BG" sz="2400" b="1" dirty="0">
              <a:solidFill>
                <a:srgbClr val="304A1E"/>
              </a:solidFill>
              <a:latin typeface="Times New Roman" panose="02020603050405020304" pitchFamily="18" charset="0"/>
              <a:cs typeface="Times New Roman" panose="02020603050405020304" pitchFamily="18" charset="0"/>
            </a:endParaRPr>
          </a:p>
        </p:txBody>
      </p:sp>
      <p:sp>
        <p:nvSpPr>
          <p:cNvPr id="9" name="Правоъгълник: със заоблени ъгли 8">
            <a:extLst>
              <a:ext uri="{FF2B5EF4-FFF2-40B4-BE49-F238E27FC236}">
                <a16:creationId xmlns:a16="http://schemas.microsoft.com/office/drawing/2014/main" id="{22339521-AB47-1A5A-1478-859EC08EC2E6}"/>
              </a:ext>
            </a:extLst>
          </p:cNvPr>
          <p:cNvSpPr/>
          <p:nvPr/>
        </p:nvSpPr>
        <p:spPr>
          <a:xfrm>
            <a:off x="7803011" y="735981"/>
            <a:ext cx="3600000" cy="540000"/>
          </a:xfrm>
          <a:prstGeom prst="roundRect">
            <a:avLst/>
          </a:prstGeom>
          <a:pattFill prst="pct20">
            <a:fgClr>
              <a:srgbClr val="EDF1F9"/>
            </a:fgClr>
            <a:bgClr>
              <a:schemeClr val="bg1"/>
            </a:bgClr>
          </a:pattFill>
          <a:ln>
            <a:solidFill>
              <a:srgbClr val="304A1E"/>
            </a:solidFill>
          </a:ln>
          <a:effectLst>
            <a:glow rad="25400">
              <a:schemeClr val="accent1">
                <a:lumMod val="75000"/>
                <a:alpha val="30000"/>
              </a:schemeClr>
            </a:glow>
            <a:outerShdw blurRad="50800" dist="38100" dir="2700000" sx="102000" sy="102000" algn="tl" rotWithShape="0">
              <a:schemeClr val="tx2">
                <a:lumMod val="40000"/>
                <a:lumOff val="60000"/>
                <a:alpha val="6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304A1E"/>
                </a:solidFill>
                <a:latin typeface="Times New Roman" panose="02020603050405020304" pitchFamily="18" charset="0"/>
                <a:cs typeface="Times New Roman" panose="02020603050405020304" pitchFamily="18" charset="0"/>
              </a:rPr>
              <a:t>PL spectra analysis</a:t>
            </a:r>
            <a:endParaRPr lang="bg-BG" sz="2400" b="1" dirty="0">
              <a:solidFill>
                <a:srgbClr val="304A1E"/>
              </a:solidFill>
              <a:latin typeface="Times New Roman" panose="02020603050405020304" pitchFamily="18" charset="0"/>
              <a:cs typeface="Times New Roman" panose="02020603050405020304" pitchFamily="18" charset="0"/>
            </a:endParaRPr>
          </a:p>
        </p:txBody>
      </p:sp>
      <p:graphicFrame>
        <p:nvGraphicFramePr>
          <p:cNvPr id="12" name="Обект 11">
            <a:extLst>
              <a:ext uri="{FF2B5EF4-FFF2-40B4-BE49-F238E27FC236}">
                <a16:creationId xmlns:a16="http://schemas.microsoft.com/office/drawing/2014/main" id="{34E6E63F-52BF-AE3D-DB00-3975E09EE99C}"/>
              </a:ext>
            </a:extLst>
          </p:cNvPr>
          <p:cNvGraphicFramePr>
            <a:graphicFrameLocks noChangeAspect="1"/>
          </p:cNvGraphicFramePr>
          <p:nvPr>
            <p:extLst>
              <p:ext uri="{D42A27DB-BD31-4B8C-83A1-F6EECF244321}">
                <p14:modId xmlns:p14="http://schemas.microsoft.com/office/powerpoint/2010/main" val="4092001534"/>
              </p:ext>
            </p:extLst>
          </p:nvPr>
        </p:nvGraphicFramePr>
        <p:xfrm>
          <a:off x="5864506" y="1587612"/>
          <a:ext cx="6840000" cy="4824314"/>
        </p:xfrm>
        <a:graphic>
          <a:graphicData uri="http://schemas.openxmlformats.org/presentationml/2006/ole">
            <mc:AlternateContent xmlns:mc="http://schemas.openxmlformats.org/markup-compatibility/2006">
              <mc:Choice xmlns:v="urn:schemas-microsoft-com:vml" Requires="v">
                <p:oleObj name="Graph" r:id="rId4" imgW="5052592" imgH="3563332" progId="Origin50.Graph">
                  <p:embed/>
                </p:oleObj>
              </mc:Choice>
              <mc:Fallback>
                <p:oleObj name="Graph" r:id="rId4" imgW="5052592" imgH="3563332" progId="Origin50.Graph">
                  <p:embed/>
                  <p:pic>
                    <p:nvPicPr>
                      <p:cNvPr id="9" name="Обект 8">
                        <a:extLst>
                          <a:ext uri="{FF2B5EF4-FFF2-40B4-BE49-F238E27FC236}">
                            <a16:creationId xmlns:a16="http://schemas.microsoft.com/office/drawing/2014/main" id="{3BEBF4CA-CA6D-B89B-616F-A732FABA76AC}"/>
                          </a:ext>
                        </a:extLst>
                      </p:cNvPr>
                      <p:cNvPicPr/>
                      <p:nvPr/>
                    </p:nvPicPr>
                    <p:blipFill>
                      <a:blip r:embed="rId5"/>
                      <a:stretch>
                        <a:fillRect/>
                      </a:stretch>
                    </p:blipFill>
                    <p:spPr>
                      <a:xfrm>
                        <a:off x="5864506" y="1587612"/>
                        <a:ext cx="6840000" cy="4824314"/>
                      </a:xfrm>
                      <a:prstGeom prst="rect">
                        <a:avLst/>
                      </a:prstGeom>
                      <a:solidFill>
                        <a:schemeClr val="bg1">
                          <a:alpha val="40000"/>
                        </a:schemeClr>
                      </a:solidFill>
                    </p:spPr>
                  </p:pic>
                </p:oleObj>
              </mc:Fallback>
            </mc:AlternateContent>
          </a:graphicData>
        </a:graphic>
      </p:graphicFrame>
    </p:spTree>
    <p:extLst>
      <p:ext uri="{BB962C8B-B14F-4D97-AF65-F5344CB8AC3E}">
        <p14:creationId xmlns:p14="http://schemas.microsoft.com/office/powerpoint/2010/main" val="16022696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pattFill prst="pct5">
          <a:fgClr>
            <a:srgbClr val="EEE1F7"/>
          </a:fgClr>
          <a:bgClr>
            <a:schemeClr val="bg1"/>
          </a:bgClr>
        </a:pattFill>
        <a:effectLst/>
      </p:bgPr>
    </p:bg>
    <p:spTree>
      <p:nvGrpSpPr>
        <p:cNvPr id="1" name="">
          <a:extLst>
            <a:ext uri="{FF2B5EF4-FFF2-40B4-BE49-F238E27FC236}">
              <a16:creationId xmlns:a16="http://schemas.microsoft.com/office/drawing/2014/main" id="{48CAE8DE-177B-5A47-12B7-B895D6D94B38}"/>
            </a:ext>
          </a:extLst>
        </p:cNvPr>
        <p:cNvGrpSpPr/>
        <p:nvPr/>
      </p:nvGrpSpPr>
      <p:grpSpPr>
        <a:xfrm>
          <a:off x="0" y="0"/>
          <a:ext cx="0" cy="0"/>
          <a:chOff x="0" y="0"/>
          <a:chExt cx="0" cy="0"/>
        </a:xfrm>
      </p:grpSpPr>
      <p:sp>
        <p:nvSpPr>
          <p:cNvPr id="6" name="Правоъгълник 5">
            <a:extLst>
              <a:ext uri="{FF2B5EF4-FFF2-40B4-BE49-F238E27FC236}">
                <a16:creationId xmlns:a16="http://schemas.microsoft.com/office/drawing/2014/main" id="{87B0B9E2-B68C-BAAE-4535-B13A423C61AC}"/>
              </a:ext>
            </a:extLst>
          </p:cNvPr>
          <p:cNvSpPr/>
          <p:nvPr/>
        </p:nvSpPr>
        <p:spPr>
          <a:xfrm>
            <a:off x="0" y="5889"/>
            <a:ext cx="12191999" cy="540000"/>
          </a:xfrm>
          <a:prstGeom prst="rect">
            <a:avLst/>
          </a:prstGeom>
          <a:solidFill>
            <a:srgbClr val="EBEEF2"/>
          </a:solidFill>
          <a:ln>
            <a:noFill/>
          </a:ln>
          <a:effectLst>
            <a:outerShdw blurRad="50800" dist="38100" dir="2700000" algn="tl" rotWithShape="0">
              <a:srgbClr val="4C216D">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sl-SI" sz="3200" b="1" dirty="0">
                <a:solidFill>
                  <a:srgbClr val="4C216D"/>
                </a:solidFill>
                <a:latin typeface="Times New Roman" panose="02020603050405020304" pitchFamily="18" charset="0"/>
                <a:cs typeface="Times New Roman" panose="02020603050405020304" pitchFamily="18" charset="0"/>
              </a:rPr>
              <a:t>Conclusions</a:t>
            </a:r>
          </a:p>
        </p:txBody>
      </p:sp>
      <p:sp>
        <p:nvSpPr>
          <p:cNvPr id="7" name="Контейнер за долния колонтитул 3">
            <a:extLst>
              <a:ext uri="{FF2B5EF4-FFF2-40B4-BE49-F238E27FC236}">
                <a16:creationId xmlns:a16="http://schemas.microsoft.com/office/drawing/2014/main" id="{215204F6-864D-E0D1-E552-34FF8506C1A4}"/>
              </a:ext>
            </a:extLst>
          </p:cNvPr>
          <p:cNvSpPr>
            <a:spLocks noGrp="1"/>
          </p:cNvSpPr>
          <p:nvPr>
            <p:ph type="ftr" sz="quarter" idx="11"/>
          </p:nvPr>
        </p:nvSpPr>
        <p:spPr>
          <a:xfrm>
            <a:off x="1" y="6678000"/>
            <a:ext cx="12191999" cy="180000"/>
          </a:xfrm>
          <a:solidFill>
            <a:schemeClr val="tx2">
              <a:lumMod val="10000"/>
              <a:lumOff val="90000"/>
            </a:schemeClr>
          </a:solidFill>
          <a:effectLst>
            <a:outerShdw blurRad="50800" dist="38100" dir="18900000" algn="bl" rotWithShape="0">
              <a:srgbClr val="4C216D">
                <a:alpha val="40000"/>
              </a:srgbClr>
            </a:outerShdw>
          </a:effectLst>
        </p:spPr>
        <p:txBody>
          <a:bodyPr/>
          <a:lstStyle/>
          <a:p>
            <a:pPr>
              <a:lnSpc>
                <a:spcPct val="150000"/>
              </a:lnSpc>
            </a:pPr>
            <a:endParaRPr lang="en-BG" sz="2000" b="1" i="1" dirty="0">
              <a:solidFill>
                <a:schemeClr val="tx1"/>
              </a:solidFill>
              <a:latin typeface="Times New Roman" panose="02020603050405020304" pitchFamily="18" charset="0"/>
              <a:cs typeface="Times New Roman" panose="02020603050405020304" pitchFamily="18" charset="0"/>
            </a:endParaRPr>
          </a:p>
        </p:txBody>
      </p:sp>
      <p:sp>
        <p:nvSpPr>
          <p:cNvPr id="2" name="Текстово поле 1">
            <a:extLst>
              <a:ext uri="{FF2B5EF4-FFF2-40B4-BE49-F238E27FC236}">
                <a16:creationId xmlns:a16="http://schemas.microsoft.com/office/drawing/2014/main" id="{A046437A-6FB6-43CA-08CA-82A11B9A9E86}"/>
              </a:ext>
            </a:extLst>
          </p:cNvPr>
          <p:cNvSpPr txBox="1"/>
          <p:nvPr/>
        </p:nvSpPr>
        <p:spPr>
          <a:xfrm>
            <a:off x="486136" y="719162"/>
            <a:ext cx="11365141" cy="2349361"/>
          </a:xfrm>
          <a:prstGeom prst="rect">
            <a:avLst/>
          </a:prstGeom>
          <a:pattFill prst="dashVert">
            <a:fgClr>
              <a:srgbClr val="EEE1F7"/>
            </a:fgClr>
            <a:bgClr>
              <a:schemeClr val="bg1"/>
            </a:bgClr>
          </a:pattFill>
          <a:ln w="19050">
            <a:solidFill>
              <a:srgbClr val="7030A0"/>
            </a:solidFill>
          </a:ln>
        </p:spPr>
        <p:style>
          <a:lnRef idx="2">
            <a:schemeClr val="accent1"/>
          </a:lnRef>
          <a:fillRef idx="1">
            <a:schemeClr val="lt1"/>
          </a:fillRef>
          <a:effectRef idx="0">
            <a:schemeClr val="accent1"/>
          </a:effectRef>
          <a:fontRef idx="minor">
            <a:schemeClr val="dk1"/>
          </a:fontRef>
        </p:style>
        <p:txBody>
          <a:bodyPr wrap="square">
            <a:spAutoFit/>
          </a:bodyPr>
          <a:lstStyle/>
          <a:p>
            <a:pPr marL="342900" indent="-342900" algn="just">
              <a:lnSpc>
                <a:spcPct val="107000"/>
              </a:lnSpc>
              <a:spcAft>
                <a:spcPts val="800"/>
              </a:spcAft>
              <a:buFont typeface="Arial" panose="020B0604020202020204" pitchFamily="34" charset="0"/>
              <a:buChar char="•"/>
            </a:pPr>
            <a:r>
              <a:rPr lang="en-US" sz="24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SiO</a:t>
            </a:r>
            <a:r>
              <a:rPr lang="en-US" sz="2400" kern="100" baseline="-25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 </a:t>
            </a:r>
            <a:r>
              <a:rPr lang="en-US" sz="24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kern="100" baseline="-25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B</a:t>
            </a:r>
            <a:r>
              <a:rPr lang="en-US" sz="2400" kern="100" baseline="-250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2</a:t>
            </a:r>
            <a:r>
              <a:rPr lang="en-US" sz="2400" kern="1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O</a:t>
            </a:r>
            <a:r>
              <a:rPr lang="en-US" sz="2400" kern="100" baseline="-250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3 </a:t>
            </a:r>
            <a:r>
              <a:rPr lang="en-US" sz="2400" kern="1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r>
              <a:rPr lang="en-US" sz="2400" kern="100" baseline="-250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MgO </a:t>
            </a:r>
            <a:r>
              <a:rPr lang="en-US" sz="24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sol-gel glasses doped with Eu³⁺ were successfully synthesized.</a:t>
            </a:r>
          </a:p>
          <a:p>
            <a:pPr marL="342900" indent="-342900" algn="just">
              <a:lnSpc>
                <a:spcPct val="107000"/>
              </a:lnSpc>
              <a:spcAft>
                <a:spcPts val="800"/>
              </a:spcAft>
              <a:buFont typeface="Arial" panose="020B0604020202020204" pitchFamily="34" charset="0"/>
              <a:buChar char="•"/>
            </a:pPr>
            <a:r>
              <a:rPr lang="en-US" sz="24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 presence of MgO in the composition reduces the luminescence intensity.</a:t>
            </a:r>
          </a:p>
          <a:p>
            <a:pPr marL="342900" indent="-342900" algn="just">
              <a:lnSpc>
                <a:spcPct val="107000"/>
              </a:lnSpc>
              <a:spcAft>
                <a:spcPts val="800"/>
              </a:spcAft>
              <a:buFont typeface="Arial" panose="020B0604020202020204" pitchFamily="34" charset="0"/>
              <a:buChar char="•"/>
            </a:pPr>
            <a:r>
              <a:rPr lang="en-US" sz="24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MgO plays an important role for the luminescent properties of the materials.</a:t>
            </a:r>
          </a:p>
          <a:p>
            <a:pPr marL="342900" indent="-342900" algn="just">
              <a:lnSpc>
                <a:spcPct val="107000"/>
              </a:lnSpc>
              <a:spcAft>
                <a:spcPts val="800"/>
              </a:spcAft>
              <a:buFont typeface="Arial" panose="020B0604020202020204" pitchFamily="34" charset="0"/>
              <a:buChar char="•"/>
            </a:pPr>
            <a:r>
              <a:rPr lang="en-US" sz="24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These findings are important for designing efficient optical materials for applications such as LEDs, lasers, and photonic devices.</a:t>
            </a:r>
          </a:p>
        </p:txBody>
      </p:sp>
      <p:sp>
        <p:nvSpPr>
          <p:cNvPr id="3" name="Текстово поле 2">
            <a:extLst>
              <a:ext uri="{FF2B5EF4-FFF2-40B4-BE49-F238E27FC236}">
                <a16:creationId xmlns:a16="http://schemas.microsoft.com/office/drawing/2014/main" id="{51BDB71B-08FC-BC1A-3EE4-94121DD5FB22}"/>
              </a:ext>
            </a:extLst>
          </p:cNvPr>
          <p:cNvSpPr txBox="1"/>
          <p:nvPr/>
        </p:nvSpPr>
        <p:spPr>
          <a:xfrm>
            <a:off x="486136" y="3296850"/>
            <a:ext cx="11365141" cy="1754326"/>
          </a:xfrm>
          <a:prstGeom prst="rect">
            <a:avLst/>
          </a:prstGeom>
          <a:solidFill>
            <a:schemeClr val="bg1"/>
          </a:solidFill>
          <a:ln>
            <a:solidFill>
              <a:schemeClr val="accent5">
                <a:lumMod val="50000"/>
              </a:schemeClr>
            </a:solidFill>
          </a:ln>
          <a:effectLst>
            <a:glow rad="63500">
              <a:srgbClr val="7030A0">
                <a:alpha val="35000"/>
              </a:srgbClr>
            </a:glow>
          </a:effectLst>
        </p:spPr>
        <p:style>
          <a:lnRef idx="2">
            <a:schemeClr val="accent1"/>
          </a:lnRef>
          <a:fillRef idx="1">
            <a:schemeClr val="lt1"/>
          </a:fillRef>
          <a:effectRef idx="0">
            <a:schemeClr val="accent1"/>
          </a:effectRef>
          <a:fontRef idx="minor">
            <a:schemeClr val="dk1"/>
          </a:fontRef>
        </p:style>
        <p:txBody>
          <a:bodyPr wrap="square">
            <a:spAutoFit/>
          </a:bodyPr>
          <a:lstStyle/>
          <a:p>
            <a:r>
              <a:rPr lang="en-GB" b="1" i="1" dirty="0">
                <a:solidFill>
                  <a:schemeClr val="tx1"/>
                </a:solidFill>
                <a:latin typeface="Times New Roman" panose="02020603050405020304" pitchFamily="18" charset="0"/>
                <a:cs typeface="Times New Roman" panose="02020603050405020304" pitchFamily="18" charset="0"/>
              </a:rPr>
              <a:t>Acknowledgments:</a:t>
            </a:r>
            <a:endParaRPr lang="bg-BG" b="1" i="1" dirty="0">
              <a:solidFill>
                <a:schemeClr val="tx1"/>
              </a:solidFill>
              <a:latin typeface="Times New Roman" panose="02020603050405020304" pitchFamily="18" charset="0"/>
              <a:cs typeface="Times New Roman" panose="02020603050405020304" pitchFamily="18" charset="0"/>
            </a:endParaRPr>
          </a:p>
          <a:p>
            <a:pPr algn="just"/>
            <a:r>
              <a:rPr lang="en-US" i="1" dirty="0">
                <a:solidFill>
                  <a:schemeClr val="tx1"/>
                </a:solidFill>
                <a:latin typeface="Times New Roman" panose="02020603050405020304" pitchFamily="18" charset="0"/>
                <a:cs typeface="Times New Roman" panose="02020603050405020304" pitchFamily="18" charset="0"/>
              </a:rPr>
              <a:t>The authors are thankful to the “National Center of Excellence Mechatronics and Clean </a:t>
            </a:r>
            <a:r>
              <a:rPr lang="en-US" i="1" dirty="0" err="1">
                <a:solidFill>
                  <a:schemeClr val="tx1"/>
                </a:solidFill>
                <a:latin typeface="Times New Roman" panose="02020603050405020304" pitchFamily="18" charset="0"/>
                <a:cs typeface="Times New Roman" panose="02020603050405020304" pitchFamily="18" charset="0"/>
              </a:rPr>
              <a:t>Tecnologies</a:t>
            </a:r>
            <a:r>
              <a:rPr lang="en-US" i="1" dirty="0">
                <a:solidFill>
                  <a:schemeClr val="tx1"/>
                </a:solidFill>
                <a:latin typeface="Times New Roman" panose="02020603050405020304" pitchFamily="18" charset="0"/>
                <a:cs typeface="Times New Roman" panose="02020603050405020304" pitchFamily="18" charset="0"/>
              </a:rPr>
              <a:t>” for the experimental work supported by the European Regional Development Fund under the “Research Innovation and Digitization for Smart Transformation” program 2021–2027. Research equipment of distributed research infrastructure INFRAMAT (part of Bulgarian National roadmap for research infrastructures) supported by the Bulgarian Ministry of Education and Science.</a:t>
            </a:r>
            <a:endParaRPr lang="bg-BG" dirty="0">
              <a:solidFill>
                <a:schemeClr val="tx1"/>
              </a:solidFill>
              <a:latin typeface="Times New Roman" panose="02020603050405020304" pitchFamily="18" charset="0"/>
              <a:cs typeface="Times New Roman" panose="02020603050405020304" pitchFamily="18" charset="0"/>
            </a:endParaRPr>
          </a:p>
        </p:txBody>
      </p:sp>
      <p:sp>
        <p:nvSpPr>
          <p:cNvPr id="4" name="Текстово поле 3">
            <a:extLst>
              <a:ext uri="{FF2B5EF4-FFF2-40B4-BE49-F238E27FC236}">
                <a16:creationId xmlns:a16="http://schemas.microsoft.com/office/drawing/2014/main" id="{5EE87507-ECD9-8338-598B-92100DF8C220}"/>
              </a:ext>
            </a:extLst>
          </p:cNvPr>
          <p:cNvSpPr txBox="1"/>
          <p:nvPr/>
        </p:nvSpPr>
        <p:spPr>
          <a:xfrm>
            <a:off x="486136" y="5245321"/>
            <a:ext cx="7766614" cy="1200329"/>
          </a:xfrm>
          <a:prstGeom prst="rect">
            <a:avLst/>
          </a:prstGeom>
          <a:pattFill prst="wdDnDiag">
            <a:fgClr>
              <a:srgbClr val="EEE1F7"/>
            </a:fgClr>
            <a:bgClr>
              <a:schemeClr val="bg1"/>
            </a:bgClr>
          </a:pattFill>
          <a:ln w="19050">
            <a:solidFill>
              <a:srgbClr val="7030A0"/>
            </a:solidFill>
          </a:ln>
          <a:effectLst>
            <a:glow rad="63500">
              <a:srgbClr val="D5B8EA">
                <a:alpha val="50000"/>
              </a:srgbClr>
            </a:glow>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a:spAutoFit/>
          </a:bodyPr>
          <a:lstStyle/>
          <a:p>
            <a:r>
              <a:rPr lang="en-GB" b="1" dirty="0">
                <a:latin typeface="Times New Roman" panose="02020603050405020304" pitchFamily="18" charset="0"/>
                <a:cs typeface="Times New Roman" panose="02020603050405020304" pitchFamily="18" charset="0"/>
              </a:rPr>
              <a:t>Paper:</a:t>
            </a:r>
          </a:p>
          <a:p>
            <a:pPr lvl="1" algn="just"/>
            <a:r>
              <a:rPr lang="en-GB" dirty="0">
                <a:latin typeface="Times New Roman" panose="02020603050405020304" pitchFamily="18" charset="0"/>
                <a:cs typeface="Times New Roman" panose="02020603050405020304" pitchFamily="18" charset="0"/>
              </a:rPr>
              <a:t>H. </a:t>
            </a:r>
            <a:r>
              <a:rPr lang="en-GB" dirty="0" err="1">
                <a:latin typeface="Times New Roman" panose="02020603050405020304" pitchFamily="18" charset="0"/>
                <a:cs typeface="Times New Roman" panose="02020603050405020304" pitchFamily="18" charset="0"/>
              </a:rPr>
              <a:t>Lalkovski</a:t>
            </a:r>
            <a:r>
              <a:rPr lang="en-GB" dirty="0">
                <a:latin typeface="Times New Roman" panose="02020603050405020304" pitchFamily="18" charset="0"/>
                <a:cs typeface="Times New Roman" panose="02020603050405020304" pitchFamily="18" charset="0"/>
              </a:rPr>
              <a:t>, L. Aleksandrov, D. </a:t>
            </a:r>
            <a:r>
              <a:rPr lang="en-GB" dirty="0" err="1">
                <a:latin typeface="Times New Roman" panose="02020603050405020304" pitchFamily="18" charset="0"/>
                <a:cs typeface="Times New Roman" panose="02020603050405020304" pitchFamily="18" charset="0"/>
              </a:rPr>
              <a:t>Mutafchieva</a:t>
            </a:r>
            <a:r>
              <a:rPr lang="en-GB" dirty="0">
                <a:latin typeface="Times New Roman" panose="02020603050405020304" pitchFamily="18" charset="0"/>
                <a:cs typeface="Times New Roman" panose="02020603050405020304" pitchFamily="18" charset="0"/>
              </a:rPr>
              <a:t>, A. </a:t>
            </a:r>
            <a:r>
              <a:rPr lang="en-GB" dirty="0" err="1">
                <a:latin typeface="Times New Roman" panose="02020603050405020304" pitchFamily="18" charset="0"/>
                <a:cs typeface="Times New Roman" panose="02020603050405020304" pitchFamily="18" charset="0"/>
              </a:rPr>
              <a:t>Bachvarova-Nedelcheva</a:t>
            </a:r>
            <a:r>
              <a:rPr lang="en-GB" dirty="0">
                <a:latin typeface="Times New Roman" panose="02020603050405020304" pitchFamily="18" charset="0"/>
                <a:cs typeface="Times New Roman" panose="02020603050405020304" pitchFamily="18" charset="0"/>
              </a:rPr>
              <a:t>,</a:t>
            </a:r>
          </a:p>
          <a:p>
            <a:pPr lvl="1" algn="just"/>
            <a:r>
              <a:rPr lang="bg-BG" dirty="0">
                <a:latin typeface="Times New Roman" panose="02020603050405020304" pitchFamily="18" charset="0"/>
                <a:cs typeface="Times New Roman" panose="02020603050405020304" pitchFamily="18" charset="0"/>
              </a:rPr>
              <a:t>„</a:t>
            </a:r>
            <a:r>
              <a:rPr lang="en-GB" dirty="0">
                <a:latin typeface="Times New Roman" panose="02020603050405020304" pitchFamily="18" charset="0"/>
                <a:cs typeface="Times New Roman" panose="02020603050405020304" pitchFamily="18" charset="0"/>
              </a:rPr>
              <a:t>Sol-gel processing and properties of Eu</a:t>
            </a:r>
            <a:r>
              <a:rPr lang="en-GB" baseline="30000" dirty="0">
                <a:latin typeface="Times New Roman" panose="02020603050405020304" pitchFamily="18" charset="0"/>
                <a:cs typeface="Times New Roman" panose="02020603050405020304" pitchFamily="18" charset="0"/>
              </a:rPr>
              <a:t>3+</a:t>
            </a:r>
            <a:r>
              <a:rPr lang="en-GB" dirty="0">
                <a:latin typeface="Times New Roman" panose="02020603050405020304" pitchFamily="18" charset="0"/>
                <a:cs typeface="Times New Roman" panose="02020603050405020304" pitchFamily="18" charset="0"/>
              </a:rPr>
              <a:t> doped SiO</a:t>
            </a:r>
            <a:r>
              <a:rPr lang="en-GB" baseline="-25000" dirty="0">
                <a:latin typeface="Times New Roman" panose="02020603050405020304" pitchFamily="18" charset="0"/>
                <a:cs typeface="Times New Roman" panose="02020603050405020304" pitchFamily="18" charset="0"/>
              </a:rPr>
              <a:t>2</a:t>
            </a:r>
            <a:r>
              <a:rPr lang="en-GB" dirty="0">
                <a:latin typeface="Times New Roman" panose="02020603050405020304" pitchFamily="18" charset="0"/>
                <a:cs typeface="Times New Roman" panose="02020603050405020304" pitchFamily="18" charset="0"/>
              </a:rPr>
              <a:t>-B</a:t>
            </a:r>
            <a:r>
              <a:rPr lang="en-GB" baseline="-25000" dirty="0">
                <a:latin typeface="Times New Roman" panose="02020603050405020304" pitchFamily="18" charset="0"/>
                <a:cs typeface="Times New Roman" panose="02020603050405020304" pitchFamily="18" charset="0"/>
              </a:rPr>
              <a:t>2</a:t>
            </a:r>
            <a:r>
              <a:rPr lang="en-GB" dirty="0">
                <a:latin typeface="Times New Roman" panose="02020603050405020304" pitchFamily="18" charset="0"/>
                <a:cs typeface="Times New Roman" panose="02020603050405020304" pitchFamily="18" charset="0"/>
              </a:rPr>
              <a:t>O</a:t>
            </a:r>
            <a:r>
              <a:rPr lang="en-GB" baseline="-25000" dirty="0">
                <a:latin typeface="Times New Roman" panose="02020603050405020304" pitchFamily="18" charset="0"/>
                <a:cs typeface="Times New Roman" panose="02020603050405020304" pitchFamily="18" charset="0"/>
              </a:rPr>
              <a:t>3</a:t>
            </a:r>
            <a:r>
              <a:rPr lang="en-GB" dirty="0">
                <a:latin typeface="Times New Roman" panose="02020603050405020304" pitchFamily="18" charset="0"/>
                <a:cs typeface="Times New Roman" panose="02020603050405020304" pitchFamily="18" charset="0"/>
              </a:rPr>
              <a:t> glasses</a:t>
            </a:r>
            <a:r>
              <a:rPr lang="bg-BG" dirty="0">
                <a:latin typeface="Times New Roman" panose="02020603050405020304" pitchFamily="18" charset="0"/>
                <a:cs typeface="Times New Roman" panose="02020603050405020304" pitchFamily="18" charset="0"/>
              </a:rPr>
              <a:t>“</a:t>
            </a:r>
            <a:r>
              <a:rPr lang="en-GB" dirty="0">
                <a:latin typeface="Times New Roman" panose="02020603050405020304" pitchFamily="18" charset="0"/>
                <a:cs typeface="Times New Roman" panose="02020603050405020304" pitchFamily="18" charset="0"/>
              </a:rPr>
              <a:t>,</a:t>
            </a:r>
            <a:endParaRPr lang="bg-BG" dirty="0">
              <a:latin typeface="Times New Roman" panose="02020603050405020304" pitchFamily="18" charset="0"/>
              <a:cs typeface="Times New Roman" panose="02020603050405020304" pitchFamily="18" charset="0"/>
            </a:endParaRPr>
          </a:p>
          <a:p>
            <a:pPr lvl="1" algn="just"/>
            <a:r>
              <a:rPr lang="en-GB" dirty="0">
                <a:latin typeface="Times New Roman" panose="02020603050405020304" pitchFamily="18" charset="0"/>
                <a:cs typeface="Times New Roman" panose="02020603050405020304" pitchFamily="18" charset="0"/>
              </a:rPr>
              <a:t>J. Univ. Chem. Technol. Metall., (2026)</a:t>
            </a:r>
          </a:p>
        </p:txBody>
      </p:sp>
    </p:spTree>
    <p:extLst>
      <p:ext uri="{BB962C8B-B14F-4D97-AF65-F5344CB8AC3E}">
        <p14:creationId xmlns:p14="http://schemas.microsoft.com/office/powerpoint/2010/main" val="500737866"/>
      </p:ext>
    </p:extLst>
  </p:cSld>
  <p:clrMapOvr>
    <a:masterClrMapping/>
  </p:clrMapOvr>
</p:sld>
</file>

<file path=ppt/theme/theme1.xml><?xml version="1.0" encoding="utf-8"?>
<a:theme xmlns:a="http://schemas.openxmlformats.org/drawingml/2006/main" name="Тема на Office">
  <a:themeElements>
    <a:clrScheme name="О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на Office">
  <a:themeElements>
    <a:clrScheme name="О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371</TotalTime>
  <Words>300</Words>
  <Application>Microsoft Office PowerPoint</Application>
  <PresentationFormat>Широк екран</PresentationFormat>
  <Paragraphs>33</Paragraphs>
  <Slides>5</Slides>
  <Notes>1</Notes>
  <HiddenSlides>0</HiddenSlides>
  <MMClips>0</MMClips>
  <ScaleCrop>false</ScaleCrop>
  <HeadingPairs>
    <vt:vector size="8" baseType="variant">
      <vt:variant>
        <vt:lpstr>Използвани шрифтове</vt:lpstr>
      </vt:variant>
      <vt:variant>
        <vt:i4>4</vt:i4>
      </vt:variant>
      <vt:variant>
        <vt:lpstr>Тема</vt:lpstr>
      </vt:variant>
      <vt:variant>
        <vt:i4>1</vt:i4>
      </vt:variant>
      <vt:variant>
        <vt:lpstr>Вградени OLE сървъри</vt:lpstr>
      </vt:variant>
      <vt:variant>
        <vt:i4>1</vt:i4>
      </vt:variant>
      <vt:variant>
        <vt:lpstr>Заглавия на слайдовете</vt:lpstr>
      </vt:variant>
      <vt:variant>
        <vt:i4>5</vt:i4>
      </vt:variant>
    </vt:vector>
  </HeadingPairs>
  <TitlesOfParts>
    <vt:vector size="11" baseType="lpstr">
      <vt:lpstr>Arial</vt:lpstr>
      <vt:lpstr>Calibri</vt:lpstr>
      <vt:lpstr>Calibri Light</vt:lpstr>
      <vt:lpstr>Times New Roman</vt:lpstr>
      <vt:lpstr>Тема на Office</vt:lpstr>
      <vt:lpstr>Graph</vt:lpstr>
      <vt:lpstr>Презентация на PowerPoint</vt:lpstr>
      <vt:lpstr>Презентация на PowerPoint</vt:lpstr>
      <vt:lpstr>Презентация на PowerPoint</vt:lpstr>
      <vt:lpstr>Презентация на PowerPoint</vt:lpstr>
      <vt:lpstr>Презентация на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Hr_Lalkovski</dc:creator>
  <cp:lastModifiedBy>Hr_Lalkovski</cp:lastModifiedBy>
  <cp:revision>32</cp:revision>
  <dcterms:created xsi:type="dcterms:W3CDTF">2026-09-09T08:51:13Z</dcterms:created>
  <dcterms:modified xsi:type="dcterms:W3CDTF">2026-09-18T07:28:11Z</dcterms:modified>
</cp:coreProperties>
</file>