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  <p:embeddedFont>
      <p:font typeface="Tahoma" panose="020B0604030504040204" pitchFamily="34" charset="0"/>
      <p:regular r:id="rId16"/>
      <p:bold r:id="rId17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3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a lazarova" userId="347eef3c69ffe314" providerId="LiveId" clId="{DDD8E4D6-B0EB-4486-9F1A-A4869957D8E3}"/>
    <pc:docChg chg="undo custSel delSld modSld">
      <pc:chgData name="sanja lazarova" userId="347eef3c69ffe314" providerId="LiveId" clId="{DDD8E4D6-B0EB-4486-9F1A-A4869957D8E3}" dt="2026-09-15T18:51:32.928" v="308" actId="20577"/>
      <pc:docMkLst>
        <pc:docMk/>
      </pc:docMkLst>
      <pc:sldChg chg="del">
        <pc:chgData name="sanja lazarova" userId="347eef3c69ffe314" providerId="LiveId" clId="{DDD8E4D6-B0EB-4486-9F1A-A4869957D8E3}" dt="2026-09-15T17:04:18.536" v="0" actId="2696"/>
        <pc:sldMkLst>
          <pc:docMk/>
          <pc:sldMk cId="243962632" sldId="256"/>
        </pc:sldMkLst>
      </pc:sldChg>
      <pc:sldChg chg="addSp delSp modSp del mod">
        <pc:chgData name="sanja lazarova" userId="347eef3c69ffe314" providerId="LiveId" clId="{DDD8E4D6-B0EB-4486-9F1A-A4869957D8E3}" dt="2026-09-15T18:34:23.708" v="300" actId="2696"/>
        <pc:sldMkLst>
          <pc:docMk/>
          <pc:sldMk cId="4279662543" sldId="287"/>
        </pc:sldMkLst>
        <pc:spChg chg="add mod">
          <ac:chgData name="sanja lazarova" userId="347eef3c69ffe314" providerId="LiveId" clId="{DDD8E4D6-B0EB-4486-9F1A-A4869957D8E3}" dt="2026-09-15T17:33:12.410" v="73"/>
          <ac:spMkLst>
            <pc:docMk/>
            <pc:sldMk cId="4279662543" sldId="287"/>
            <ac:spMk id="3" creationId="{3AFFB530-C4BC-EBDC-2B06-747EA9F69C8C}"/>
          </ac:spMkLst>
        </pc:spChg>
        <pc:spChg chg="add del mod">
          <ac:chgData name="sanja lazarova" userId="347eef3c69ffe314" providerId="LiveId" clId="{DDD8E4D6-B0EB-4486-9F1A-A4869957D8E3}" dt="2026-09-15T17:22:16.285" v="6" actId="47"/>
          <ac:spMkLst>
            <pc:docMk/>
            <pc:sldMk cId="4279662543" sldId="287"/>
            <ac:spMk id="5" creationId="{4664E66D-9ECA-4D2D-99A5-82BB6DAE0108}"/>
          </ac:spMkLst>
        </pc:spChg>
        <pc:spChg chg="del mod">
          <ac:chgData name="sanja lazarova" userId="347eef3c69ffe314" providerId="LiveId" clId="{DDD8E4D6-B0EB-4486-9F1A-A4869957D8E3}" dt="2026-09-15T17:31:36.725" v="19"/>
          <ac:spMkLst>
            <pc:docMk/>
            <pc:sldMk cId="4279662543" sldId="287"/>
            <ac:spMk id="6" creationId="{59DB8E13-B0D6-0155-E563-7BA0028420C2}"/>
          </ac:spMkLst>
        </pc:spChg>
        <pc:spChg chg="add mod">
          <ac:chgData name="sanja lazarova" userId="347eef3c69ffe314" providerId="LiveId" clId="{DDD8E4D6-B0EB-4486-9F1A-A4869957D8E3}" dt="2026-09-15T17:35:41.338" v="91" actId="14100"/>
          <ac:spMkLst>
            <pc:docMk/>
            <pc:sldMk cId="4279662543" sldId="287"/>
            <ac:spMk id="7" creationId="{B97DE048-05FD-B044-37EA-E43203D94834}"/>
          </ac:spMkLst>
        </pc:spChg>
        <pc:spChg chg="mod">
          <ac:chgData name="sanja lazarova" userId="347eef3c69ffe314" providerId="LiveId" clId="{DDD8E4D6-B0EB-4486-9F1A-A4869957D8E3}" dt="2026-09-15T17:40:39.608" v="92" actId="6549"/>
          <ac:spMkLst>
            <pc:docMk/>
            <pc:sldMk cId="4279662543" sldId="287"/>
            <ac:spMk id="9" creationId="{AF983C78-825F-D2EE-6074-02B63FBBE150}"/>
          </ac:spMkLst>
        </pc:spChg>
      </pc:sldChg>
      <pc:sldChg chg="addSp delSp modSp mod">
        <pc:chgData name="sanja lazarova" userId="347eef3c69ffe314" providerId="LiveId" clId="{DDD8E4D6-B0EB-4486-9F1A-A4869957D8E3}" dt="2026-09-15T18:51:32.928" v="308" actId="20577"/>
        <pc:sldMkLst>
          <pc:docMk/>
          <pc:sldMk cId="3355045517" sldId="288"/>
        </pc:sldMkLst>
        <pc:spChg chg="add del mod">
          <ac:chgData name="sanja lazarova" userId="347eef3c69ffe314" providerId="LiveId" clId="{DDD8E4D6-B0EB-4486-9F1A-A4869957D8E3}" dt="2026-09-15T17:44:36.465" v="99" actId="478"/>
          <ac:spMkLst>
            <pc:docMk/>
            <pc:sldMk cId="3355045517" sldId="288"/>
            <ac:spMk id="3" creationId="{4CAFEA4F-1E64-BD9A-4B52-1EAEC6F4F16E}"/>
          </ac:spMkLst>
        </pc:spChg>
        <pc:spChg chg="del mod">
          <ac:chgData name="sanja lazarova" userId="347eef3c69ffe314" providerId="LiveId" clId="{DDD8E4D6-B0EB-4486-9F1A-A4869957D8E3}" dt="2026-09-15T17:45:05.997" v="108"/>
          <ac:spMkLst>
            <pc:docMk/>
            <pc:sldMk cId="3355045517" sldId="288"/>
            <ac:spMk id="5" creationId="{9882EDD9-BC4B-8B1B-7397-6287C5B19DA0}"/>
          </ac:spMkLst>
        </pc:spChg>
        <pc:spChg chg="del mod">
          <ac:chgData name="sanja lazarova" userId="347eef3c69ffe314" providerId="LiveId" clId="{DDD8E4D6-B0EB-4486-9F1A-A4869957D8E3}" dt="2026-09-15T17:47:43.068" v="121"/>
          <ac:spMkLst>
            <pc:docMk/>
            <pc:sldMk cId="3355045517" sldId="288"/>
            <ac:spMk id="6" creationId="{F805163C-4208-4EF2-A4BC-9554DE18179C}"/>
          </ac:spMkLst>
        </pc:spChg>
        <pc:spChg chg="add mod">
          <ac:chgData name="sanja lazarova" userId="347eef3c69ffe314" providerId="LiveId" clId="{DDD8E4D6-B0EB-4486-9F1A-A4869957D8E3}" dt="2026-09-15T18:23:03.852" v="239" actId="1076"/>
          <ac:spMkLst>
            <pc:docMk/>
            <pc:sldMk cId="3355045517" sldId="288"/>
            <ac:spMk id="9" creationId="{FFC70BB2-FEDC-D863-11C6-CA206341D21A}"/>
          </ac:spMkLst>
        </pc:spChg>
        <pc:spChg chg="add mod">
          <ac:chgData name="sanja lazarova" userId="347eef3c69ffe314" providerId="LiveId" clId="{DDD8E4D6-B0EB-4486-9F1A-A4869957D8E3}" dt="2026-09-15T17:47:41.242" v="119"/>
          <ac:spMkLst>
            <pc:docMk/>
            <pc:sldMk cId="3355045517" sldId="288"/>
            <ac:spMk id="10" creationId="{FB8E006B-087D-28AE-B202-36EF1FD8B06A}"/>
          </ac:spMkLst>
        </pc:spChg>
        <pc:spChg chg="add mod">
          <ac:chgData name="sanja lazarova" userId="347eef3c69ffe314" providerId="LiveId" clId="{DDD8E4D6-B0EB-4486-9F1A-A4869957D8E3}" dt="2026-09-15T17:48:29.043" v="130" actId="14100"/>
          <ac:spMkLst>
            <pc:docMk/>
            <pc:sldMk cId="3355045517" sldId="288"/>
            <ac:spMk id="11" creationId="{92C9C0D2-FF45-CE94-CBF9-5748A016434A}"/>
          </ac:spMkLst>
        </pc:spChg>
        <pc:spChg chg="add mod">
          <ac:chgData name="sanja lazarova" userId="347eef3c69ffe314" providerId="LiveId" clId="{DDD8E4D6-B0EB-4486-9F1A-A4869957D8E3}" dt="2026-09-15T18:17:40.421" v="205" actId="1076"/>
          <ac:spMkLst>
            <pc:docMk/>
            <pc:sldMk cId="3355045517" sldId="288"/>
            <ac:spMk id="22" creationId="{43EFFF4E-1E7E-BE1C-4993-C151123B93F1}"/>
          </ac:spMkLst>
        </pc:spChg>
        <pc:spChg chg="mod">
          <ac:chgData name="sanja lazarova" userId="347eef3c69ffe314" providerId="LiveId" clId="{DDD8E4D6-B0EB-4486-9F1A-A4869957D8E3}" dt="2026-09-15T18:51:32.928" v="308" actId="20577"/>
          <ac:spMkLst>
            <pc:docMk/>
            <pc:sldMk cId="3355045517" sldId="288"/>
            <ac:spMk id="28" creationId="{8101C326-06AB-78CA-A216-7D9AF8F2C16E}"/>
          </ac:spMkLst>
        </pc:spChg>
        <pc:spChg chg="add mod">
          <ac:chgData name="sanja lazarova" userId="347eef3c69ffe314" providerId="LiveId" clId="{DDD8E4D6-B0EB-4486-9F1A-A4869957D8E3}" dt="2026-09-15T18:23:18.514" v="241" actId="1076"/>
          <ac:spMkLst>
            <pc:docMk/>
            <pc:sldMk cId="3355045517" sldId="288"/>
            <ac:spMk id="29" creationId="{244D2ABE-8880-02D0-EB77-1E3F29CEA187}"/>
          </ac:spMkLst>
        </pc:spChg>
        <pc:spChg chg="add del mod">
          <ac:chgData name="sanja lazarova" userId="347eef3c69ffe314" providerId="LiveId" clId="{DDD8E4D6-B0EB-4486-9F1A-A4869957D8E3}" dt="2026-09-15T18:22:07.217" v="235"/>
          <ac:spMkLst>
            <pc:docMk/>
            <pc:sldMk cId="3355045517" sldId="288"/>
            <ac:spMk id="30" creationId="{921A2B1C-F4F9-354A-D8B0-00C85E93C100}"/>
          </ac:spMkLst>
        </pc:spChg>
        <pc:spChg chg="add mod">
          <ac:chgData name="sanja lazarova" userId="347eef3c69ffe314" providerId="LiveId" clId="{DDD8E4D6-B0EB-4486-9F1A-A4869957D8E3}" dt="2026-09-15T18:33:16.642" v="297" actId="1076"/>
          <ac:spMkLst>
            <pc:docMk/>
            <pc:sldMk cId="3355045517" sldId="288"/>
            <ac:spMk id="32" creationId="{2B4FC30D-4440-D725-41F4-336D6C67988C}"/>
          </ac:spMkLst>
        </pc:spChg>
        <pc:spChg chg="add del mod">
          <ac:chgData name="sanja lazarova" userId="347eef3c69ffe314" providerId="LiveId" clId="{DDD8E4D6-B0EB-4486-9F1A-A4869957D8E3}" dt="2026-09-15T18:29:43.735" v="270" actId="21"/>
          <ac:spMkLst>
            <pc:docMk/>
            <pc:sldMk cId="3355045517" sldId="288"/>
            <ac:spMk id="34" creationId="{D56D0078-751C-B139-DEE6-697E4F0223C4}"/>
          </ac:spMkLst>
        </pc:spChg>
        <pc:spChg chg="add mod">
          <ac:chgData name="sanja lazarova" userId="347eef3c69ffe314" providerId="LiveId" clId="{DDD8E4D6-B0EB-4486-9F1A-A4869957D8E3}" dt="2026-09-15T18:31:32.732" v="288" actId="113"/>
          <ac:spMkLst>
            <pc:docMk/>
            <pc:sldMk cId="3355045517" sldId="288"/>
            <ac:spMk id="36" creationId="{364456D8-D239-1EB5-8A23-4A47654C6A6A}"/>
          </ac:spMkLst>
        </pc:spChg>
        <pc:spChg chg="add mod">
          <ac:chgData name="sanja lazarova" userId="347eef3c69ffe314" providerId="LiveId" clId="{DDD8E4D6-B0EB-4486-9F1A-A4869957D8E3}" dt="2026-09-15T18:31:26.698" v="287" actId="123"/>
          <ac:spMkLst>
            <pc:docMk/>
            <pc:sldMk cId="3355045517" sldId="288"/>
            <ac:spMk id="38" creationId="{3A0A80C6-F578-EE14-55D5-E8469A238143}"/>
          </ac:spMkLst>
        </pc:spChg>
        <pc:graphicFrameChg chg="mod">
          <ac:chgData name="sanja lazarova" userId="347eef3c69ffe314" providerId="LiveId" clId="{DDD8E4D6-B0EB-4486-9F1A-A4869957D8E3}" dt="2026-09-15T18:21:02.347" v="223" actId="1076"/>
          <ac:graphicFrameMkLst>
            <pc:docMk/>
            <pc:sldMk cId="3355045517" sldId="288"/>
            <ac:graphicFrameMk id="46" creationId="{CA227813-9B45-3F7D-2B2A-B4C6A8C2A081}"/>
          </ac:graphicFrameMkLst>
        </pc:graphicFrameChg>
        <pc:picChg chg="add mod">
          <ac:chgData name="sanja lazarova" userId="347eef3c69ffe314" providerId="LiveId" clId="{DDD8E4D6-B0EB-4486-9F1A-A4869957D8E3}" dt="2026-09-15T18:34:07.946" v="299" actId="14100"/>
          <ac:picMkLst>
            <pc:docMk/>
            <pc:sldMk cId="3355045517" sldId="288"/>
            <ac:picMk id="13" creationId="{33B93084-19F1-3257-9911-C395DB509E53}"/>
          </ac:picMkLst>
        </pc:picChg>
        <pc:picChg chg="add mod">
          <ac:chgData name="sanja lazarova" userId="347eef3c69ffe314" providerId="LiveId" clId="{DDD8E4D6-B0EB-4486-9F1A-A4869957D8E3}" dt="2026-09-15T18:17:22.915" v="201" actId="1076"/>
          <ac:picMkLst>
            <pc:docMk/>
            <pc:sldMk cId="3355045517" sldId="288"/>
            <ac:picMk id="15" creationId="{9EBF1F9D-8C42-AE47-4321-07AE1A316FCB}"/>
          </ac:picMkLst>
        </pc:picChg>
        <pc:picChg chg="add mod">
          <ac:chgData name="sanja lazarova" userId="347eef3c69ffe314" providerId="LiveId" clId="{DDD8E4D6-B0EB-4486-9F1A-A4869957D8E3}" dt="2026-09-15T18:17:28.621" v="202" actId="1076"/>
          <ac:picMkLst>
            <pc:docMk/>
            <pc:sldMk cId="3355045517" sldId="288"/>
            <ac:picMk id="17" creationId="{4609C84B-9517-4E70-2E42-317296B2FF68}"/>
          </ac:picMkLst>
        </pc:picChg>
        <pc:picChg chg="add mod">
          <ac:chgData name="sanja lazarova" userId="347eef3c69ffe314" providerId="LiveId" clId="{DDD8E4D6-B0EB-4486-9F1A-A4869957D8E3}" dt="2026-09-15T18:17:32.667" v="203" actId="1076"/>
          <ac:picMkLst>
            <pc:docMk/>
            <pc:sldMk cId="3355045517" sldId="288"/>
            <ac:picMk id="19" creationId="{6EA4E8C6-CC69-FAE0-F8F0-C52A8C316B6B}"/>
          </ac:picMkLst>
        </pc:picChg>
        <pc:picChg chg="add mod">
          <ac:chgData name="sanja lazarova" userId="347eef3c69ffe314" providerId="LiveId" clId="{DDD8E4D6-B0EB-4486-9F1A-A4869957D8E3}" dt="2026-09-15T18:18:19.524" v="206" actId="1076"/>
          <ac:picMkLst>
            <pc:docMk/>
            <pc:sldMk cId="3355045517" sldId="288"/>
            <ac:picMk id="21" creationId="{9DBDF49B-BDB9-EA6F-193F-EF0BAC176861}"/>
          </ac:picMkLst>
        </pc:picChg>
        <pc:picChg chg="add mod">
          <ac:chgData name="sanja lazarova" userId="347eef3c69ffe314" providerId="LiveId" clId="{DDD8E4D6-B0EB-4486-9F1A-A4869957D8E3}" dt="2026-09-15T18:20:22.122" v="218" actId="14100"/>
          <ac:picMkLst>
            <pc:docMk/>
            <pc:sldMk cId="3355045517" sldId="288"/>
            <ac:picMk id="24" creationId="{B9A89927-AE58-C642-7E2C-6DEAAC1ACE76}"/>
          </ac:picMkLst>
        </pc:picChg>
        <pc:picChg chg="add mod">
          <ac:chgData name="sanja lazarova" userId="347eef3c69ffe314" providerId="LiveId" clId="{DDD8E4D6-B0EB-4486-9F1A-A4869957D8E3}" dt="2026-09-15T18:23:11.463" v="240" actId="1076"/>
          <ac:picMkLst>
            <pc:docMk/>
            <pc:sldMk cId="3355045517" sldId="288"/>
            <ac:picMk id="26" creationId="{8CB060F7-73E7-554C-134B-D13B120A8B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5.xml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21" Type="http://schemas.openxmlformats.org/officeDocument/2006/relationships/image" Target="../media/image13.png"/><Relationship Id="rId7" Type="http://schemas.openxmlformats.org/officeDocument/2006/relationships/slide" Target="slide3.xml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7.png"/><Relationship Id="rId10" Type="http://schemas.openxmlformats.org/officeDocument/2006/relationships/image" Target="../media/image50.png"/><Relationship Id="rId19" Type="http://schemas.openxmlformats.org/officeDocument/2006/relationships/image" Target="../media/image11.png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P19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1459687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96123574"/>
                  </p:ext>
                </p:extLst>
              </p:nvPr>
            </p:nvGraphicFramePr>
            <p:xfrm>
              <a:off x="1962459" y="4110234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62459" y="4110234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FC70BB2-FEDC-D863-11C6-CA206341D21A}"/>
              </a:ext>
            </a:extLst>
          </p:cNvPr>
          <p:cNvSpPr txBox="1"/>
          <p:nvPr/>
        </p:nvSpPr>
        <p:spPr>
          <a:xfrm>
            <a:off x="1982232" y="2005812"/>
            <a:ext cx="399189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Polyphenols are natural redox-active compounds capable of reducing metal ions and interacting with biologically relevant electroactive molecules. </a:t>
            </a:r>
          </a:p>
          <a:p>
            <a:pPr algn="just">
              <a:buNone/>
            </a:pP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study investigates grape-seed polyphenols as reducing and stabilizing agents in the green synthesis of silver nanoparticles, as well as the electrochemical behavior of quercetin and its interactions with dopamine using square-wave voltammetry.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8E006B-087D-28AE-B202-36EF1FD8B06A}"/>
              </a:ext>
            </a:extLst>
          </p:cNvPr>
          <p:cNvSpPr txBox="1"/>
          <p:nvPr/>
        </p:nvSpPr>
        <p:spPr>
          <a:xfrm>
            <a:off x="1290965" y="-5792"/>
            <a:ext cx="102640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2000" b="0" i="0" u="none" strike="noStrike" baseline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sz="2000" b="0" i="0" u="none" strike="noStrike" baseline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en-US" sz="2200" b="1" i="0" u="none" strike="noStrike" baseline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Redox Chemistry of Polyphenols- Green Synthesis of Silver Nanoparticles and Electrochemical Interactions of Quercetin with Dopamine 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C9C0D2-FF45-CE94-CBF9-5748A016434A}"/>
              </a:ext>
            </a:extLst>
          </p:cNvPr>
          <p:cNvSpPr txBox="1"/>
          <p:nvPr/>
        </p:nvSpPr>
        <p:spPr>
          <a:xfrm>
            <a:off x="1287254" y="948378"/>
            <a:ext cx="10186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buNone/>
            </a:pPr>
            <a:r>
              <a:rPr lang="en-US" sz="140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Sanja Lazarova</a:t>
            </a:r>
            <a:r>
              <a:rPr lang="en-US" sz="1400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Viktorija Cackova</a:t>
            </a:r>
            <a:r>
              <a:rPr lang="en-US" sz="1400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Pavlinka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Kokoskarova</a:t>
            </a:r>
            <a:r>
              <a:rPr lang="en-US" sz="1400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Milkica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Janeva</a:t>
            </a:r>
            <a:r>
              <a:rPr lang="en-US" sz="1400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en-US" sz="1400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kern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Faculty of Medical Sciences, </a:t>
            </a:r>
            <a:r>
              <a:rPr lang="en-US" sz="1400" kern="1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Goce</a:t>
            </a:r>
            <a:r>
              <a:rPr lang="en-US" sz="1400" kern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1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Delcev</a:t>
            </a:r>
            <a:r>
              <a:rPr lang="en-US" sz="1400" kern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</a:t>
            </a:r>
            <a:r>
              <a:rPr lang="en-US" sz="1400" kern="12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Stip</a:t>
            </a:r>
            <a:r>
              <a:rPr lang="en-US" sz="1400" kern="1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North Macedonia</a:t>
            </a:r>
            <a:endParaRPr lang="en-US" sz="1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B93084-19F1-3257-9911-C395DB509E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36774" y="1897626"/>
            <a:ext cx="3755923" cy="2094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BF1F9D-8C42-AE47-4321-07AE1A316FC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82232" y="4440487"/>
            <a:ext cx="1455174" cy="6222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09C84B-9517-4E70-2E42-317296B2FF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97581" y="4440487"/>
            <a:ext cx="1455174" cy="6222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A4E8C6-CC69-FAE0-F8F0-C52A8C316B6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67881" y="4443980"/>
            <a:ext cx="428076" cy="6222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BDF49B-BDB9-EA6F-193F-EF0BAC17686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01206" y="4440487"/>
            <a:ext cx="428076" cy="6222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3EFFF4E-1E7E-BE1C-4993-C151123B93F1}"/>
              </a:ext>
            </a:extLst>
          </p:cNvPr>
          <p:cNvSpPr txBox="1"/>
          <p:nvPr/>
        </p:nvSpPr>
        <p:spPr>
          <a:xfrm>
            <a:off x="1939599" y="5062765"/>
            <a:ext cx="42275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appearance of the characteristic LSPR band at 410–430 nm confirmed </a:t>
            </a:r>
            <a:r>
              <a:rPr lang="en-US" sz="105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AgNP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formation. SEM analysis revealed predominantly spherical particles with diameters of approximately 20–50 nm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9A89927-AE58-C642-7E2C-6DEAAC1ACE7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25319" y="5639846"/>
            <a:ext cx="1103015" cy="48565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CB060F7-73E7-554C-134B-D13B120A8B2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39597" y="6095815"/>
            <a:ext cx="1092749" cy="54922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44D2ABE-8880-02D0-EB77-1E3F29CEA187}"/>
              </a:ext>
            </a:extLst>
          </p:cNvPr>
          <p:cNvSpPr txBox="1"/>
          <p:nvPr/>
        </p:nvSpPr>
        <p:spPr>
          <a:xfrm rot="10800000" flipV="1">
            <a:off x="3099680" y="5564900"/>
            <a:ext cx="296922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Quercetin exhibited a quasi-reversible redox response at approximately +70 mV, while dopamine showed a distinct signal near +0.20 V. Their signals remained sufficiently separated, although small changes in peak current and shape indicated weak electrochemical interactions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4FC30D-4440-D725-41F4-336D6C67988C}"/>
              </a:ext>
            </a:extLst>
          </p:cNvPr>
          <p:cNvSpPr txBox="1"/>
          <p:nvPr/>
        </p:nvSpPr>
        <p:spPr>
          <a:xfrm>
            <a:off x="6433823" y="4497676"/>
            <a:ext cx="40866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Grape-seed polyphenols enabled the simple and environmentally friendly synthesis of predominantly spherical silver nanoparticles, confirmed by UV–VIS spectroscopy and SEM analysis. Quercetin exhibited a characteristic quasi-reversible redox response and weak interactions with dopamine, while maintaining sufficient peak separation for their individual electrochemical identification.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4456D8-D239-1EB5-8A23-4A47654C6A6A}"/>
              </a:ext>
            </a:extLst>
          </p:cNvPr>
          <p:cNvSpPr txBox="1"/>
          <p:nvPr/>
        </p:nvSpPr>
        <p:spPr>
          <a:xfrm>
            <a:off x="6422998" y="5901245"/>
            <a:ext cx="52282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A0A80C6-F578-EE14-55D5-E8469A238143}"/>
              </a:ext>
            </a:extLst>
          </p:cNvPr>
          <p:cNvSpPr txBox="1"/>
          <p:nvPr/>
        </p:nvSpPr>
        <p:spPr>
          <a:xfrm>
            <a:off x="6410961" y="6147466"/>
            <a:ext cx="408669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authors gratefully acknowledge Prof. Dr. Rubin </a:t>
            </a:r>
            <a:r>
              <a:rPr lang="en-US" sz="1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Gulaboski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his valuable scientific guidance, expert advice, and continuous support throughout this research</a:t>
            </a:r>
          </a:p>
        </p:txBody>
      </p: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http://purl.org/dc/dcmitype/"/>
    <ds:schemaRef ds:uri="http://schemas.microsoft.com/office/infopath/2007/PartnerControls"/>
    <ds:schemaRef ds:uri="http://purl.org/dc/elements/1.1/"/>
    <ds:schemaRef ds:uri="98621ed1-ae24-4a21-b80a-89d572d87e72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c9b645eb-e6fe-4b35-9d45-bd7394162d2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</TotalTime>
  <Words>256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Tahoma</vt:lpstr>
      <vt:lpstr>PF BeauSans Pro</vt:lpstr>
      <vt:lpstr>Arial Narrow</vt:lpstr>
      <vt:lpstr>Times New Roman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Milkica Janeva</cp:lastModifiedBy>
  <cp:revision>46</cp:revision>
  <dcterms:created xsi:type="dcterms:W3CDTF">2025-07-07T08:04:39Z</dcterms:created>
  <dcterms:modified xsi:type="dcterms:W3CDTF">2026-09-15T21:07:56Z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  <property fmtid="{D5CDD505-2E9C-101B-9397-08002B2CF9AE}" pid="3" name="_MarkAsFinal">
    <vt:bool>true</vt:bool>
  </property>
</Properties>
</file>