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BA103A-05E8-4852-9768-AB32B43910F9}" v="220" dt="2026-09-15T13:40:59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>
        <p:scale>
          <a:sx n="110" d="100"/>
          <a:sy n="110" d="100"/>
        </p:scale>
        <p:origin x="57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ina Šućurović" userId="00804dc6bc8a9120" providerId="LiveId" clId="{3231735A-9CFA-4FCD-A817-D94EC4411722}"/>
    <pc:docChg chg="undo redo custSel delSld modSld">
      <pc:chgData name="Katarina Šućurović" userId="00804dc6bc8a9120" providerId="LiveId" clId="{3231735A-9CFA-4FCD-A817-D94EC4411722}" dt="2026-09-15T13:41:04.898" v="3582" actId="166"/>
      <pc:docMkLst>
        <pc:docMk/>
      </pc:docMkLst>
      <pc:sldChg chg="del">
        <pc:chgData name="Katarina Šućurović" userId="00804dc6bc8a9120" providerId="LiveId" clId="{3231735A-9CFA-4FCD-A817-D94EC4411722}" dt="2026-09-14T08:39:39.686" v="0" actId="47"/>
        <pc:sldMkLst>
          <pc:docMk/>
          <pc:sldMk cId="243962632" sldId="256"/>
        </pc:sldMkLst>
      </pc:sldChg>
      <pc:sldChg chg="del">
        <pc:chgData name="Katarina Šućurović" userId="00804dc6bc8a9120" providerId="LiveId" clId="{3231735A-9CFA-4FCD-A817-D94EC4411722}" dt="2026-09-14T08:39:44.865" v="1" actId="47"/>
        <pc:sldMkLst>
          <pc:docMk/>
          <pc:sldMk cId="4279662543" sldId="287"/>
        </pc:sldMkLst>
      </pc:sldChg>
      <pc:sldChg chg="addSp modSp mod">
        <pc:chgData name="Katarina Šućurović" userId="00804dc6bc8a9120" providerId="LiveId" clId="{3231735A-9CFA-4FCD-A817-D94EC4411722}" dt="2026-09-15T13:32:44.936" v="3412" actId="14100"/>
        <pc:sldMkLst>
          <pc:docMk/>
          <pc:sldMk cId="3355045517" sldId="288"/>
        </pc:sldMkLst>
        <pc:spChg chg="mod">
          <ac:chgData name="Katarina Šućurović" userId="00804dc6bc8a9120" providerId="LiveId" clId="{3231735A-9CFA-4FCD-A817-D94EC4411722}" dt="2026-09-14T08:53:50.411" v="246" actId="1076"/>
          <ac:spMkLst>
            <pc:docMk/>
            <pc:sldMk cId="3355045517" sldId="288"/>
            <ac:spMk id="5" creationId="{9882EDD9-BC4B-8B1B-7397-6287C5B19DA0}"/>
          </ac:spMkLst>
        </pc:spChg>
        <pc:spChg chg="mod">
          <ac:chgData name="Katarina Šućurović" userId="00804dc6bc8a9120" providerId="LiveId" clId="{3231735A-9CFA-4FCD-A817-D94EC4411722}" dt="2026-09-14T08:52:13.065" v="244" actId="20577"/>
          <ac:spMkLst>
            <pc:docMk/>
            <pc:sldMk cId="3355045517" sldId="288"/>
            <ac:spMk id="6" creationId="{F805163C-4208-4EF2-A4BC-9554DE18179C}"/>
          </ac:spMkLst>
        </pc:spChg>
        <pc:graphicFrameChg chg="mod">
          <ac:chgData name="Katarina Šućurović" userId="00804dc6bc8a9120" providerId="LiveId" clId="{3231735A-9CFA-4FCD-A817-D94EC4411722}" dt="2026-09-14T12:45:36.420" v="1178"/>
          <ac:graphicFrameMkLst>
            <pc:docMk/>
            <pc:sldMk cId="3355045517" sldId="288"/>
            <ac:graphicFrameMk id="40" creationId="{87303067-685B-2FAF-B480-F2354A046FD5}"/>
          </ac:graphicFrameMkLst>
        </pc:graphicFrameChg>
        <pc:graphicFrameChg chg="mod">
          <ac:chgData name="Katarina Šućurović" userId="00804dc6bc8a9120" providerId="LiveId" clId="{3231735A-9CFA-4FCD-A817-D94EC4411722}" dt="2026-09-14T12:46:29.895" v="1187"/>
          <ac:graphicFrameMkLst>
            <pc:docMk/>
            <pc:sldMk cId="3355045517" sldId="288"/>
            <ac:graphicFrameMk id="44" creationId="{4751F1C8-5F54-9BB8-D928-DF025BF83D1B}"/>
          </ac:graphicFrameMkLst>
        </pc:graphicFrameChg>
        <pc:graphicFrameChg chg="mod">
          <ac:chgData name="Katarina Šućurović" userId="00804dc6bc8a9120" providerId="LiveId" clId="{3231735A-9CFA-4FCD-A817-D94EC4411722}" dt="2026-09-14T12:47:33.725" v="1195" actId="1076"/>
          <ac:graphicFrameMkLst>
            <pc:docMk/>
            <pc:sldMk cId="3355045517" sldId="288"/>
            <ac:graphicFrameMk id="46" creationId="{CA227813-9B45-3F7D-2B2A-B4C6A8C2A081}"/>
          </ac:graphicFrameMkLst>
        </pc:graphicFrameChg>
        <pc:graphicFrameChg chg="mod">
          <ac:chgData name="Katarina Šućurović" userId="00804dc6bc8a9120" providerId="LiveId" clId="{3231735A-9CFA-4FCD-A817-D94EC4411722}" dt="2026-09-14T12:47:54.347" v="1196"/>
          <ac:graphicFrameMkLst>
            <pc:docMk/>
            <pc:sldMk cId="3355045517" sldId="288"/>
            <ac:graphicFrameMk id="48" creationId="{AE3981C1-ED72-7A48-D57F-4104B91463D8}"/>
          </ac:graphicFrameMkLst>
        </pc:graphicFrameChg>
        <pc:picChg chg="add mod">
          <ac:chgData name="Katarina Šućurović" userId="00804dc6bc8a9120" providerId="LiveId" clId="{3231735A-9CFA-4FCD-A817-D94EC4411722}" dt="2026-09-14T12:46:54.782" v="1193" actId="1076"/>
          <ac:picMkLst>
            <pc:docMk/>
            <pc:sldMk cId="3355045517" sldId="288"/>
            <ac:picMk id="2" creationId="{601572E8-DF02-6C64-BEA0-BADEE347EA0C}"/>
          </ac:picMkLst>
        </pc:picChg>
        <pc:picChg chg="add mod">
          <ac:chgData name="Katarina Šućurović" userId="00804dc6bc8a9120" providerId="LiveId" clId="{3231735A-9CFA-4FCD-A817-D94EC4411722}" dt="2026-09-14T09:08:42.956" v="263"/>
          <ac:picMkLst>
            <pc:docMk/>
            <pc:sldMk cId="3355045517" sldId="288"/>
            <ac:picMk id="3" creationId="{DC864E00-7523-8A0E-5748-5976B2FB2F84}"/>
          </ac:picMkLst>
        </pc:picChg>
        <pc:picChg chg="add mod">
          <ac:chgData name="Katarina Šućurović" userId="00804dc6bc8a9120" providerId="LiveId" clId="{3231735A-9CFA-4FCD-A817-D94EC4411722}" dt="2026-09-15T09:18:47.608" v="2607" actId="1076"/>
          <ac:picMkLst>
            <pc:docMk/>
            <pc:sldMk cId="3355045517" sldId="288"/>
            <ac:picMk id="7" creationId="{5C3B0248-6767-A8E1-478E-51264895B25F}"/>
          </ac:picMkLst>
        </pc:picChg>
        <pc:picChg chg="mod">
          <ac:chgData name="Katarina Šućurović" userId="00804dc6bc8a9120" providerId="LiveId" clId="{3231735A-9CFA-4FCD-A817-D94EC4411722}" dt="2026-09-14T12:46:56.574" v="1194" actId="1076"/>
          <ac:picMkLst>
            <pc:docMk/>
            <pc:sldMk cId="3355045517" sldId="288"/>
            <ac:picMk id="8" creationId="{0D301CB3-52B0-EFE7-7AFA-FDA4F20AA2BD}"/>
          </ac:picMkLst>
        </pc:picChg>
        <pc:picChg chg="add mod">
          <ac:chgData name="Katarina Šućurović" userId="00804dc6bc8a9120" providerId="LiveId" clId="{3231735A-9CFA-4FCD-A817-D94EC4411722}" dt="2026-09-14T12:48:21.061" v="1197"/>
          <ac:picMkLst>
            <pc:docMk/>
            <pc:sldMk cId="3355045517" sldId="288"/>
            <ac:picMk id="9" creationId="{047BAF7D-B0C8-A61C-4453-590858F0BE87}"/>
          </ac:picMkLst>
        </pc:picChg>
        <pc:picChg chg="add mod">
          <ac:chgData name="Katarina Šućurović" userId="00804dc6bc8a9120" providerId="LiveId" clId="{3231735A-9CFA-4FCD-A817-D94EC4411722}" dt="2026-09-15T13:32:44.936" v="3412" actId="14100"/>
          <ac:picMkLst>
            <pc:docMk/>
            <pc:sldMk cId="3355045517" sldId="288"/>
            <ac:picMk id="11" creationId="{FE2F36EF-EC7F-A9C5-AE41-98EB8EFD02B8}"/>
          </ac:picMkLst>
        </pc:picChg>
      </pc:sldChg>
      <pc:sldChg chg="addSp delSp modSp mod">
        <pc:chgData name="Katarina Šućurović" userId="00804dc6bc8a9120" providerId="LiveId" clId="{3231735A-9CFA-4FCD-A817-D94EC4411722}" dt="2026-09-15T13:35:54.884" v="3537" actId="1076"/>
        <pc:sldMkLst>
          <pc:docMk/>
          <pc:sldMk cId="3882071417" sldId="289"/>
        </pc:sldMkLst>
        <pc:spChg chg="add del mod">
          <ac:chgData name="Katarina Šućurović" userId="00804dc6bc8a9120" providerId="LiveId" clId="{3231735A-9CFA-4FCD-A817-D94EC4411722}" dt="2026-09-14T10:01:24.083" v="281" actId="478"/>
          <ac:spMkLst>
            <pc:docMk/>
            <pc:sldMk cId="3882071417" sldId="289"/>
            <ac:spMk id="2" creationId="{FD0D64F3-FEBF-040C-071B-95F1F56EF6BC}"/>
          </ac:spMkLst>
        </pc:spChg>
        <pc:spChg chg="del">
          <ac:chgData name="Katarina Šućurović" userId="00804dc6bc8a9120" providerId="LiveId" clId="{3231735A-9CFA-4FCD-A817-D94EC4411722}" dt="2026-09-14T10:01:23.312" v="280" actId="478"/>
          <ac:spMkLst>
            <pc:docMk/>
            <pc:sldMk cId="3882071417" sldId="289"/>
            <ac:spMk id="3" creationId="{112243DE-EF1C-416B-6911-FDA686BF8DF4}"/>
          </ac:spMkLst>
        </pc:spChg>
        <pc:spChg chg="add del mod">
          <ac:chgData name="Katarina Šućurović" userId="00804dc6bc8a9120" providerId="LiveId" clId="{3231735A-9CFA-4FCD-A817-D94EC4411722}" dt="2026-09-14T10:01:26.123" v="283" actId="478"/>
          <ac:spMkLst>
            <pc:docMk/>
            <pc:sldMk cId="3882071417" sldId="289"/>
            <ac:spMk id="4" creationId="{473D2270-3C71-7C47-5A9B-501CF9C225F4}"/>
          </ac:spMkLst>
        </pc:spChg>
        <pc:spChg chg="add del mod">
          <ac:chgData name="Katarina Šućurović" userId="00804dc6bc8a9120" providerId="LiveId" clId="{3231735A-9CFA-4FCD-A817-D94EC4411722}" dt="2026-09-14T10:01:27.545" v="284" actId="478"/>
          <ac:spMkLst>
            <pc:docMk/>
            <pc:sldMk cId="3882071417" sldId="289"/>
            <ac:spMk id="5" creationId="{F2EC2559-967A-E8DD-F1F6-4C88997D4E8B}"/>
          </ac:spMkLst>
        </pc:spChg>
        <pc:spChg chg="add del mod">
          <ac:chgData name="Katarina Šućurović" userId="00804dc6bc8a9120" providerId="LiveId" clId="{3231735A-9CFA-4FCD-A817-D94EC4411722}" dt="2026-09-14T10:01:30.083" v="286" actId="478"/>
          <ac:spMkLst>
            <pc:docMk/>
            <pc:sldMk cId="3882071417" sldId="289"/>
            <ac:spMk id="6" creationId="{8FE4B19E-9705-09DA-DA88-7DFA187105C3}"/>
          </ac:spMkLst>
        </pc:spChg>
        <pc:spChg chg="add del mod">
          <ac:chgData name="Katarina Šućurović" userId="00804dc6bc8a9120" providerId="LiveId" clId="{3231735A-9CFA-4FCD-A817-D94EC4411722}" dt="2026-09-14T10:01:29.238" v="285" actId="478"/>
          <ac:spMkLst>
            <pc:docMk/>
            <pc:sldMk cId="3882071417" sldId="289"/>
            <ac:spMk id="7" creationId="{9D7E6E62-DE5C-25A6-AAA4-3C666BA4AB24}"/>
          </ac:spMkLst>
        </pc:spChg>
        <pc:spChg chg="add del mod">
          <ac:chgData name="Katarina Šućurović" userId="00804dc6bc8a9120" providerId="LiveId" clId="{3231735A-9CFA-4FCD-A817-D94EC4411722}" dt="2026-09-14T10:01:32.280" v="288" actId="478"/>
          <ac:spMkLst>
            <pc:docMk/>
            <pc:sldMk cId="3882071417" sldId="289"/>
            <ac:spMk id="9" creationId="{EDD3D8A9-E5B7-D6A4-7883-3F4DBFAB7EA4}"/>
          </ac:spMkLst>
        </pc:spChg>
        <pc:spChg chg="add mod">
          <ac:chgData name="Katarina Šućurović" userId="00804dc6bc8a9120" providerId="LiveId" clId="{3231735A-9CFA-4FCD-A817-D94EC4411722}" dt="2026-09-15T13:33:41.835" v="3443" actId="20577"/>
          <ac:spMkLst>
            <pc:docMk/>
            <pc:sldMk cId="3882071417" sldId="289"/>
            <ac:spMk id="10" creationId="{E444468B-F701-39A8-D961-FA474F71A8E1}"/>
          </ac:spMkLst>
        </pc:spChg>
        <pc:spChg chg="add del mod">
          <ac:chgData name="Katarina Šućurović" userId="00804dc6bc8a9120" providerId="LiveId" clId="{3231735A-9CFA-4FCD-A817-D94EC4411722}" dt="2026-09-14T10:01:31.451" v="287" actId="478"/>
          <ac:spMkLst>
            <pc:docMk/>
            <pc:sldMk cId="3882071417" sldId="289"/>
            <ac:spMk id="10" creationId="{E840C6D3-A98C-4516-8297-7ABC26AC9DE6}"/>
          </ac:spMkLst>
        </pc:spChg>
        <pc:spChg chg="add mod">
          <ac:chgData name="Katarina Šućurović" userId="00804dc6bc8a9120" providerId="LiveId" clId="{3231735A-9CFA-4FCD-A817-D94EC4411722}" dt="2026-09-15T13:33:59.238" v="3456" actId="1076"/>
          <ac:spMkLst>
            <pc:docMk/>
            <pc:sldMk cId="3882071417" sldId="289"/>
            <ac:spMk id="11" creationId="{36EEC227-0694-E6F8-07E6-2CD108E1A7E3}"/>
          </ac:spMkLst>
        </pc:spChg>
        <pc:spChg chg="del">
          <ac:chgData name="Katarina Šućurović" userId="00804dc6bc8a9120" providerId="LiveId" clId="{3231735A-9CFA-4FCD-A817-D94EC4411722}" dt="2026-09-14T10:01:33.617" v="289" actId="478"/>
          <ac:spMkLst>
            <pc:docMk/>
            <pc:sldMk cId="3882071417" sldId="289"/>
            <ac:spMk id="11" creationId="{C1B779A8-077D-20D5-9FC4-11D977218663}"/>
          </ac:spMkLst>
        </pc:spChg>
        <pc:spChg chg="add del mod">
          <ac:chgData name="Katarina Šućurović" userId="00804dc6bc8a9120" providerId="LiveId" clId="{3231735A-9CFA-4FCD-A817-D94EC4411722}" dt="2026-09-14T10:01:35.040" v="290" actId="478"/>
          <ac:spMkLst>
            <pc:docMk/>
            <pc:sldMk cId="3882071417" sldId="289"/>
            <ac:spMk id="12" creationId="{561A6CD5-5A9D-3FFD-87BB-F75F73161B27}"/>
          </ac:spMkLst>
        </pc:spChg>
        <pc:spChg chg="add mod">
          <ac:chgData name="Katarina Šućurović" userId="00804dc6bc8a9120" providerId="LiveId" clId="{3231735A-9CFA-4FCD-A817-D94EC4411722}" dt="2026-09-15T13:34:11.950" v="3465" actId="20577"/>
          <ac:spMkLst>
            <pc:docMk/>
            <pc:sldMk cId="3882071417" sldId="289"/>
            <ac:spMk id="12" creationId="{DC5E3A86-84EA-9EBF-B2E9-3425E97D261F}"/>
          </ac:spMkLst>
        </pc:spChg>
        <pc:spChg chg="add del mod">
          <ac:chgData name="Katarina Šućurović" userId="00804dc6bc8a9120" providerId="LiveId" clId="{3231735A-9CFA-4FCD-A817-D94EC4411722}" dt="2026-09-14T10:01:35.640" v="291" actId="478"/>
          <ac:spMkLst>
            <pc:docMk/>
            <pc:sldMk cId="3882071417" sldId="289"/>
            <ac:spMk id="13" creationId="{409ECCD7-56E1-42CE-6A83-3902B93047C0}"/>
          </ac:spMkLst>
        </pc:spChg>
        <pc:spChg chg="add mod">
          <ac:chgData name="Katarina Šućurović" userId="00804dc6bc8a9120" providerId="LiveId" clId="{3231735A-9CFA-4FCD-A817-D94EC4411722}" dt="2026-09-15T13:34:26.185" v="3484" actId="20577"/>
          <ac:spMkLst>
            <pc:docMk/>
            <pc:sldMk cId="3882071417" sldId="289"/>
            <ac:spMk id="13" creationId="{A997E890-2BEA-9249-4629-84EDF6790349}"/>
          </ac:spMkLst>
        </pc:spChg>
        <pc:spChg chg="add mod">
          <ac:chgData name="Katarina Šućurović" userId="00804dc6bc8a9120" providerId="LiveId" clId="{3231735A-9CFA-4FCD-A817-D94EC4411722}" dt="2026-09-15T13:34:45.541" v="3498" actId="20577"/>
          <ac:spMkLst>
            <pc:docMk/>
            <pc:sldMk cId="3882071417" sldId="289"/>
            <ac:spMk id="14" creationId="{7C78871D-4219-2E37-94BE-C5867A036E59}"/>
          </ac:spMkLst>
        </pc:spChg>
        <pc:spChg chg="add del mod">
          <ac:chgData name="Katarina Šućurović" userId="00804dc6bc8a9120" providerId="LiveId" clId="{3231735A-9CFA-4FCD-A817-D94EC4411722}" dt="2026-09-14T10:01:37.151" v="292" actId="478"/>
          <ac:spMkLst>
            <pc:docMk/>
            <pc:sldMk cId="3882071417" sldId="289"/>
            <ac:spMk id="14" creationId="{DB0A70C0-EA0C-C263-56D6-7002F3D53832}"/>
          </ac:spMkLst>
        </pc:spChg>
        <pc:spChg chg="add del mod">
          <ac:chgData name="Katarina Šućurović" userId="00804dc6bc8a9120" providerId="LiveId" clId="{3231735A-9CFA-4FCD-A817-D94EC4411722}" dt="2026-09-15T12:29:08.349" v="3362" actId="14100"/>
          <ac:spMkLst>
            <pc:docMk/>
            <pc:sldMk cId="3882071417" sldId="289"/>
            <ac:spMk id="15" creationId="{E851F816-F90E-B8C0-11AD-7C69140F25A9}"/>
          </ac:spMkLst>
        </pc:spChg>
        <pc:spChg chg="add mod">
          <ac:chgData name="Katarina Šućurović" userId="00804dc6bc8a9120" providerId="LiveId" clId="{3231735A-9CFA-4FCD-A817-D94EC4411722}" dt="2026-09-15T12:28:53.540" v="3359" actId="164"/>
          <ac:spMkLst>
            <pc:docMk/>
            <pc:sldMk cId="3882071417" sldId="289"/>
            <ac:spMk id="16" creationId="{9A42AC6B-A49A-1C96-2A19-328E8AB3F870}"/>
          </ac:spMkLst>
        </pc:spChg>
        <pc:spChg chg="add mod">
          <ac:chgData name="Katarina Šućurović" userId="00804dc6bc8a9120" providerId="LiveId" clId="{3231735A-9CFA-4FCD-A817-D94EC4411722}" dt="2026-09-15T13:35:54.884" v="3537" actId="1076"/>
          <ac:spMkLst>
            <pc:docMk/>
            <pc:sldMk cId="3882071417" sldId="289"/>
            <ac:spMk id="17" creationId="{292DA865-6681-F33B-C2E8-0FC27D3751B5}"/>
          </ac:spMkLst>
        </pc:spChg>
        <pc:spChg chg="add del mod">
          <ac:chgData name="Katarina Šućurović" userId="00804dc6bc8a9120" providerId="LiveId" clId="{3231735A-9CFA-4FCD-A817-D94EC4411722}" dt="2026-09-14T10:18:45.766" v="427" actId="478"/>
          <ac:spMkLst>
            <pc:docMk/>
            <pc:sldMk cId="3882071417" sldId="289"/>
            <ac:spMk id="17" creationId="{8F14B300-3905-3601-589B-C5C63D062119}"/>
          </ac:spMkLst>
        </pc:spChg>
        <pc:spChg chg="del mod">
          <ac:chgData name="Katarina Šućurović" userId="00804dc6bc8a9120" providerId="LiveId" clId="{3231735A-9CFA-4FCD-A817-D94EC4411722}" dt="2026-09-14T10:18:52.944" v="430" actId="478"/>
          <ac:spMkLst>
            <pc:docMk/>
            <pc:sldMk cId="3882071417" sldId="289"/>
            <ac:spMk id="18" creationId="{796D358C-03DC-A560-D04D-078CA012D951}"/>
          </ac:spMkLst>
        </pc:spChg>
        <pc:spChg chg="add mod">
          <ac:chgData name="Katarina Šućurović" userId="00804dc6bc8a9120" providerId="LiveId" clId="{3231735A-9CFA-4FCD-A817-D94EC4411722}" dt="2026-09-15T12:28:53.540" v="3359" actId="164"/>
          <ac:spMkLst>
            <pc:docMk/>
            <pc:sldMk cId="3882071417" sldId="289"/>
            <ac:spMk id="19" creationId="{F7370DED-265F-4C23-5224-3BEDED2F05E0}"/>
          </ac:spMkLst>
        </pc:spChg>
        <pc:spChg chg="del mod">
          <ac:chgData name="Katarina Šućurović" userId="00804dc6bc8a9120" providerId="LiveId" clId="{3231735A-9CFA-4FCD-A817-D94EC4411722}" dt="2026-09-14T13:13:35.955" v="1342" actId="478"/>
          <ac:spMkLst>
            <pc:docMk/>
            <pc:sldMk cId="3882071417" sldId="289"/>
            <ac:spMk id="20" creationId="{CBE6DAA1-6ADB-F677-EE9C-47A4178A78D0}"/>
          </ac:spMkLst>
        </pc:spChg>
        <pc:spChg chg="add del mod">
          <ac:chgData name="Katarina Šućurović" userId="00804dc6bc8a9120" providerId="LiveId" clId="{3231735A-9CFA-4FCD-A817-D94EC4411722}" dt="2026-09-14T10:18:12.692" v="417" actId="478"/>
          <ac:spMkLst>
            <pc:docMk/>
            <pc:sldMk cId="3882071417" sldId="289"/>
            <ac:spMk id="21" creationId="{5714F9D7-48E2-02C9-4D4A-AFCB27293B45}"/>
          </ac:spMkLst>
        </pc:spChg>
        <pc:spChg chg="del mod">
          <ac:chgData name="Katarina Šućurović" userId="00804dc6bc8a9120" providerId="LiveId" clId="{3231735A-9CFA-4FCD-A817-D94EC4411722}" dt="2026-09-14T10:18:14.398" v="418" actId="478"/>
          <ac:spMkLst>
            <pc:docMk/>
            <pc:sldMk cId="3882071417" sldId="289"/>
            <ac:spMk id="22" creationId="{1C77AB88-6FF8-F3B7-A23E-3F0C21B2019D}"/>
          </ac:spMkLst>
        </pc:spChg>
        <pc:spChg chg="add mod">
          <ac:chgData name="Katarina Šućurović" userId="00804dc6bc8a9120" providerId="LiveId" clId="{3231735A-9CFA-4FCD-A817-D94EC4411722}" dt="2026-09-15T12:28:53.540" v="3359" actId="164"/>
          <ac:spMkLst>
            <pc:docMk/>
            <pc:sldMk cId="3882071417" sldId="289"/>
            <ac:spMk id="23" creationId="{C34CDEB6-B496-97DD-2AED-E2EA1E7BED73}"/>
          </ac:spMkLst>
        </pc:spChg>
        <pc:spChg chg="mod">
          <ac:chgData name="Katarina Šućurović" userId="00804dc6bc8a9120" providerId="LiveId" clId="{3231735A-9CFA-4FCD-A817-D94EC4411722}" dt="2026-09-15T12:28:53.540" v="3359" actId="164"/>
          <ac:spMkLst>
            <pc:docMk/>
            <pc:sldMk cId="3882071417" sldId="289"/>
            <ac:spMk id="24" creationId="{142499CD-497C-6D3E-AB1A-7E56B3FD9442}"/>
          </ac:spMkLst>
        </pc:spChg>
        <pc:spChg chg="del mod">
          <ac:chgData name="Katarina Šućurović" userId="00804dc6bc8a9120" providerId="LiveId" clId="{3231735A-9CFA-4FCD-A817-D94EC4411722}" dt="2026-09-15T10:24:23.134" v="2699" actId="478"/>
          <ac:spMkLst>
            <pc:docMk/>
            <pc:sldMk cId="3882071417" sldId="289"/>
            <ac:spMk id="25" creationId="{92A84C48-B97E-27DC-690B-DD8E1B37E4B0}"/>
          </ac:spMkLst>
        </pc:spChg>
        <pc:spChg chg="del mod">
          <ac:chgData name="Katarina Šućurović" userId="00804dc6bc8a9120" providerId="LiveId" clId="{3231735A-9CFA-4FCD-A817-D94EC4411722}" dt="2026-09-14T10:20:11.940" v="457" actId="478"/>
          <ac:spMkLst>
            <pc:docMk/>
            <pc:sldMk cId="3882071417" sldId="289"/>
            <ac:spMk id="26" creationId="{96DA86F7-2782-1BC1-71AF-01B8C0DAC60A}"/>
          </ac:spMkLst>
        </pc:spChg>
        <pc:spChg chg="mod">
          <ac:chgData name="Katarina Šućurović" userId="00804dc6bc8a9120" providerId="LiveId" clId="{3231735A-9CFA-4FCD-A817-D94EC4411722}" dt="2026-09-15T12:28:53.540" v="3359" actId="164"/>
          <ac:spMkLst>
            <pc:docMk/>
            <pc:sldMk cId="3882071417" sldId="289"/>
            <ac:spMk id="27" creationId="{DF5B4A28-26F6-0A89-CCCD-CB1FC10435C8}"/>
          </ac:spMkLst>
        </pc:spChg>
        <pc:spChg chg="add mod">
          <ac:chgData name="Katarina Šućurović" userId="00804dc6bc8a9120" providerId="LiveId" clId="{3231735A-9CFA-4FCD-A817-D94EC4411722}" dt="2026-09-15T12:28:53.540" v="3359" actId="164"/>
          <ac:spMkLst>
            <pc:docMk/>
            <pc:sldMk cId="3882071417" sldId="289"/>
            <ac:spMk id="28" creationId="{91AE24CB-447E-A0A4-6631-680451F0DCE3}"/>
          </ac:spMkLst>
        </pc:spChg>
        <pc:spChg chg="add del mod">
          <ac:chgData name="Katarina Šućurović" userId="00804dc6bc8a9120" providerId="LiveId" clId="{3231735A-9CFA-4FCD-A817-D94EC4411722}" dt="2026-09-14T10:20:21.197" v="460" actId="478"/>
          <ac:spMkLst>
            <pc:docMk/>
            <pc:sldMk cId="3882071417" sldId="289"/>
            <ac:spMk id="29" creationId="{35EE7CC4-B9AC-E737-A981-702EBEC70BD6}"/>
          </ac:spMkLst>
        </pc:spChg>
        <pc:spChg chg="add del mod">
          <ac:chgData name="Katarina Šućurović" userId="00804dc6bc8a9120" providerId="LiveId" clId="{3231735A-9CFA-4FCD-A817-D94EC4411722}" dt="2026-09-14T10:20:18.996" v="459" actId="478"/>
          <ac:spMkLst>
            <pc:docMk/>
            <pc:sldMk cId="3882071417" sldId="289"/>
            <ac:spMk id="30" creationId="{0AFC1713-F51A-2990-0ADB-1F5C35269D7D}"/>
          </ac:spMkLst>
        </pc:spChg>
        <pc:spChg chg="mod">
          <ac:chgData name="Katarina Šućurović" userId="00804dc6bc8a9120" providerId="LiveId" clId="{3231735A-9CFA-4FCD-A817-D94EC4411722}" dt="2026-09-15T12:28:53.540" v="3359" actId="164"/>
          <ac:spMkLst>
            <pc:docMk/>
            <pc:sldMk cId="3882071417" sldId="289"/>
            <ac:spMk id="31" creationId="{0E6EA9EA-D4A9-F6A9-853B-F265164EFEF4}"/>
          </ac:spMkLst>
        </pc:spChg>
        <pc:spChg chg="add mod">
          <ac:chgData name="Katarina Šućurović" userId="00804dc6bc8a9120" providerId="LiveId" clId="{3231735A-9CFA-4FCD-A817-D94EC4411722}" dt="2026-09-15T12:28:53.540" v="3359" actId="164"/>
          <ac:spMkLst>
            <pc:docMk/>
            <pc:sldMk cId="3882071417" sldId="289"/>
            <ac:spMk id="32" creationId="{1BE8BAB7-0D18-027C-220A-79F10D0CCB6C}"/>
          </ac:spMkLst>
        </pc:spChg>
        <pc:spChg chg="add mod">
          <ac:chgData name="Katarina Šućurović" userId="00804dc6bc8a9120" providerId="LiveId" clId="{3231735A-9CFA-4FCD-A817-D94EC4411722}" dt="2026-09-15T12:29:26.948" v="3363" actId="164"/>
          <ac:spMkLst>
            <pc:docMk/>
            <pc:sldMk cId="3882071417" sldId="289"/>
            <ac:spMk id="33" creationId="{3166A4E0-4720-7408-FCA8-1DC025D3CF70}"/>
          </ac:spMkLst>
        </pc:spChg>
        <pc:spChg chg="add del mod">
          <ac:chgData name="Katarina Šućurović" userId="00804dc6bc8a9120" providerId="LiveId" clId="{3231735A-9CFA-4FCD-A817-D94EC4411722}" dt="2026-09-14T10:15:15.915" v="408" actId="478"/>
          <ac:spMkLst>
            <pc:docMk/>
            <pc:sldMk cId="3882071417" sldId="289"/>
            <ac:spMk id="34" creationId="{243808FF-EB68-CFB5-C293-7E07283A276C}"/>
          </ac:spMkLst>
        </pc:spChg>
        <pc:spChg chg="add mod">
          <ac:chgData name="Katarina Šućurović" userId="00804dc6bc8a9120" providerId="LiveId" clId="{3231735A-9CFA-4FCD-A817-D94EC4411722}" dt="2026-09-15T12:29:26.948" v="3363" actId="164"/>
          <ac:spMkLst>
            <pc:docMk/>
            <pc:sldMk cId="3882071417" sldId="289"/>
            <ac:spMk id="37" creationId="{112F965F-3CE3-B2B4-4B1C-F56D63833382}"/>
          </ac:spMkLst>
        </pc:spChg>
        <pc:spChg chg="add mod">
          <ac:chgData name="Katarina Šućurović" userId="00804dc6bc8a9120" providerId="LiveId" clId="{3231735A-9CFA-4FCD-A817-D94EC4411722}" dt="2026-09-15T12:29:26.948" v="3363" actId="164"/>
          <ac:spMkLst>
            <pc:docMk/>
            <pc:sldMk cId="3882071417" sldId="289"/>
            <ac:spMk id="38" creationId="{13A542E3-7EDB-AF6B-3919-89958354E48C}"/>
          </ac:spMkLst>
        </pc:spChg>
        <pc:spChg chg="add mod">
          <ac:chgData name="Katarina Šućurović" userId="00804dc6bc8a9120" providerId="LiveId" clId="{3231735A-9CFA-4FCD-A817-D94EC4411722}" dt="2026-09-15T10:25:04.140" v="2707" actId="208"/>
          <ac:spMkLst>
            <pc:docMk/>
            <pc:sldMk cId="3882071417" sldId="289"/>
            <ac:spMk id="43" creationId="{474D9AE3-4561-E59B-855B-7F9CDEE004D0}"/>
          </ac:spMkLst>
        </pc:spChg>
        <pc:spChg chg="add mod">
          <ac:chgData name="Katarina Šućurović" userId="00804dc6bc8a9120" providerId="LiveId" clId="{3231735A-9CFA-4FCD-A817-D94EC4411722}" dt="2026-09-15T10:26:01.083" v="2712" actId="208"/>
          <ac:spMkLst>
            <pc:docMk/>
            <pc:sldMk cId="3882071417" sldId="289"/>
            <ac:spMk id="44" creationId="{6C25B5E6-43A4-4C57-C3F8-873D6B293036}"/>
          </ac:spMkLst>
        </pc:spChg>
        <pc:spChg chg="add mod">
          <ac:chgData name="Katarina Šućurović" userId="00804dc6bc8a9120" providerId="LiveId" clId="{3231735A-9CFA-4FCD-A817-D94EC4411722}" dt="2026-09-15T10:25:51.822" v="2711" actId="208"/>
          <ac:spMkLst>
            <pc:docMk/>
            <pc:sldMk cId="3882071417" sldId="289"/>
            <ac:spMk id="45" creationId="{CA414B04-0897-C909-A22A-179099A6F874}"/>
          </ac:spMkLst>
        </pc:spChg>
        <pc:spChg chg="add mod">
          <ac:chgData name="Katarina Šućurović" userId="00804dc6bc8a9120" providerId="LiveId" clId="{3231735A-9CFA-4FCD-A817-D94EC4411722}" dt="2026-09-14T11:15:12.316" v="524" actId="1076"/>
          <ac:spMkLst>
            <pc:docMk/>
            <pc:sldMk cId="3882071417" sldId="289"/>
            <ac:spMk id="52" creationId="{431DE053-4E0D-01C6-CBCA-6C3CAEA98B0C}"/>
          </ac:spMkLst>
        </pc:spChg>
        <pc:spChg chg="add mod">
          <ac:chgData name="Katarina Šućurović" userId="00804dc6bc8a9120" providerId="LiveId" clId="{3231735A-9CFA-4FCD-A817-D94EC4411722}" dt="2026-09-14T11:15:18.502" v="525" actId="1076"/>
          <ac:spMkLst>
            <pc:docMk/>
            <pc:sldMk cId="3882071417" sldId="289"/>
            <ac:spMk id="53" creationId="{CC2A4ABC-EFA1-DD9C-759B-2820A4288F18}"/>
          </ac:spMkLst>
        </pc:spChg>
        <pc:spChg chg="add mod">
          <ac:chgData name="Katarina Šućurović" userId="00804dc6bc8a9120" providerId="LiveId" clId="{3231735A-9CFA-4FCD-A817-D94EC4411722}" dt="2026-09-14T11:15:46.370" v="527" actId="1076"/>
          <ac:spMkLst>
            <pc:docMk/>
            <pc:sldMk cId="3882071417" sldId="289"/>
            <ac:spMk id="54" creationId="{26A5298D-7E7F-6A1B-1963-7321B49A78E6}"/>
          </ac:spMkLst>
        </pc:spChg>
        <pc:spChg chg="add mod">
          <ac:chgData name="Katarina Šućurović" userId="00804dc6bc8a9120" providerId="LiveId" clId="{3231735A-9CFA-4FCD-A817-D94EC4411722}" dt="2026-09-15T12:29:26.948" v="3363" actId="164"/>
          <ac:spMkLst>
            <pc:docMk/>
            <pc:sldMk cId="3882071417" sldId="289"/>
            <ac:spMk id="55" creationId="{0EC90FFC-F921-C647-5F49-663731BC779C}"/>
          </ac:spMkLst>
        </pc:spChg>
        <pc:spChg chg="add mod">
          <ac:chgData name="Katarina Šućurović" userId="00804dc6bc8a9120" providerId="LiveId" clId="{3231735A-9CFA-4FCD-A817-D94EC4411722}" dt="2026-09-14T11:16:21.438" v="532" actId="1076"/>
          <ac:spMkLst>
            <pc:docMk/>
            <pc:sldMk cId="3882071417" sldId="289"/>
            <ac:spMk id="56" creationId="{AFFE89EE-6075-9640-5344-582E7A988D1D}"/>
          </ac:spMkLst>
        </pc:spChg>
        <pc:spChg chg="add mod">
          <ac:chgData name="Katarina Šućurović" userId="00804dc6bc8a9120" providerId="LiveId" clId="{3231735A-9CFA-4FCD-A817-D94EC4411722}" dt="2026-09-15T12:29:26.948" v="3363" actId="164"/>
          <ac:spMkLst>
            <pc:docMk/>
            <pc:sldMk cId="3882071417" sldId="289"/>
            <ac:spMk id="57" creationId="{506A9D19-D163-A350-125E-977EB1BAEB1D}"/>
          </ac:spMkLst>
        </pc:spChg>
        <pc:spChg chg="add mod">
          <ac:chgData name="Katarina Šućurović" userId="00804dc6bc8a9120" providerId="LiveId" clId="{3231735A-9CFA-4FCD-A817-D94EC4411722}" dt="2026-09-14T11:16:53.398" v="537" actId="1076"/>
          <ac:spMkLst>
            <pc:docMk/>
            <pc:sldMk cId="3882071417" sldId="289"/>
            <ac:spMk id="58" creationId="{184C7524-F322-2C7E-D5ED-9CB411BB0BF1}"/>
          </ac:spMkLst>
        </pc:spChg>
        <pc:spChg chg="add mod">
          <ac:chgData name="Katarina Šućurović" userId="00804dc6bc8a9120" providerId="LiveId" clId="{3231735A-9CFA-4FCD-A817-D94EC4411722}" dt="2026-09-14T11:17:17.804" v="544" actId="20577"/>
          <ac:spMkLst>
            <pc:docMk/>
            <pc:sldMk cId="3882071417" sldId="289"/>
            <ac:spMk id="59" creationId="{C7B1D179-100D-7821-F627-EB6F0F06773A}"/>
          </ac:spMkLst>
        </pc:spChg>
        <pc:spChg chg="add mod">
          <ac:chgData name="Katarina Šućurović" userId="00804dc6bc8a9120" providerId="LiveId" clId="{3231735A-9CFA-4FCD-A817-D94EC4411722}" dt="2026-09-14T12:22:52.190" v="1086" actId="14100"/>
          <ac:spMkLst>
            <pc:docMk/>
            <pc:sldMk cId="3882071417" sldId="289"/>
            <ac:spMk id="60" creationId="{667A5757-BDA4-F2CE-3DAB-D09A5C3CD797}"/>
          </ac:spMkLst>
        </pc:spChg>
        <pc:spChg chg="add mod">
          <ac:chgData name="Katarina Šućurović" userId="00804dc6bc8a9120" providerId="LiveId" clId="{3231735A-9CFA-4FCD-A817-D94EC4411722}" dt="2026-09-15T12:30:19.375" v="3367" actId="164"/>
          <ac:spMkLst>
            <pc:docMk/>
            <pc:sldMk cId="3882071417" sldId="289"/>
            <ac:spMk id="61" creationId="{AF061364-72D5-F872-E800-344CF7FB5BB1}"/>
          </ac:spMkLst>
        </pc:spChg>
        <pc:spChg chg="add del mod">
          <ac:chgData name="Katarina Šućurović" userId="00804dc6bc8a9120" providerId="LiveId" clId="{3231735A-9CFA-4FCD-A817-D94EC4411722}" dt="2026-09-14T12:18:31.352" v="1034" actId="478"/>
          <ac:spMkLst>
            <pc:docMk/>
            <pc:sldMk cId="3882071417" sldId="289"/>
            <ac:spMk id="62" creationId="{717AC538-CC29-57A6-7C45-C5D80B6F9D7A}"/>
          </ac:spMkLst>
        </pc:spChg>
        <pc:spChg chg="add del mod">
          <ac:chgData name="Katarina Šućurović" userId="00804dc6bc8a9120" providerId="LiveId" clId="{3231735A-9CFA-4FCD-A817-D94EC4411722}" dt="2026-09-14T12:18:30.067" v="1033" actId="478"/>
          <ac:spMkLst>
            <pc:docMk/>
            <pc:sldMk cId="3882071417" sldId="289"/>
            <ac:spMk id="63" creationId="{5F23F6E4-A252-AAF5-949D-58455D988B0F}"/>
          </ac:spMkLst>
        </pc:spChg>
        <pc:spChg chg="add del mod ord">
          <ac:chgData name="Katarina Šućurović" userId="00804dc6bc8a9120" providerId="LiveId" clId="{3231735A-9CFA-4FCD-A817-D94EC4411722}" dt="2026-09-14T12:21:33.658" v="1079" actId="478"/>
          <ac:spMkLst>
            <pc:docMk/>
            <pc:sldMk cId="3882071417" sldId="289"/>
            <ac:spMk id="64" creationId="{800E368B-9B0A-D343-D1CD-894F2BD5F77D}"/>
          </ac:spMkLst>
        </pc:spChg>
        <pc:spChg chg="add del mod">
          <ac:chgData name="Katarina Šućurović" userId="00804dc6bc8a9120" providerId="LiveId" clId="{3231735A-9CFA-4FCD-A817-D94EC4411722}" dt="2026-09-14T12:21:51.345" v="1083" actId="478"/>
          <ac:spMkLst>
            <pc:docMk/>
            <pc:sldMk cId="3882071417" sldId="289"/>
            <ac:spMk id="65" creationId="{E38BB987-7E99-9E3F-7FFC-D1578AA91EB1}"/>
          </ac:spMkLst>
        </pc:spChg>
        <pc:spChg chg="add del mod">
          <ac:chgData name="Katarina Šućurović" userId="00804dc6bc8a9120" providerId="LiveId" clId="{3231735A-9CFA-4FCD-A817-D94EC4411722}" dt="2026-09-14T11:56:11.713" v="614" actId="478"/>
          <ac:spMkLst>
            <pc:docMk/>
            <pc:sldMk cId="3882071417" sldId="289"/>
            <ac:spMk id="66" creationId="{96F9E280-4087-9845-18D6-46E1DBDBD2E0}"/>
          </ac:spMkLst>
        </pc:spChg>
        <pc:spChg chg="add del mod">
          <ac:chgData name="Katarina Šućurović" userId="00804dc6bc8a9120" providerId="LiveId" clId="{3231735A-9CFA-4FCD-A817-D94EC4411722}" dt="2026-09-14T11:56:12.243" v="615" actId="478"/>
          <ac:spMkLst>
            <pc:docMk/>
            <pc:sldMk cId="3882071417" sldId="289"/>
            <ac:spMk id="67" creationId="{8CC90398-C781-A32C-430B-F233BE849509}"/>
          </ac:spMkLst>
        </pc:spChg>
        <pc:spChg chg="add del mod">
          <ac:chgData name="Katarina Šućurović" userId="00804dc6bc8a9120" providerId="LiveId" clId="{3231735A-9CFA-4FCD-A817-D94EC4411722}" dt="2026-09-14T11:56:12.707" v="616" actId="478"/>
          <ac:spMkLst>
            <pc:docMk/>
            <pc:sldMk cId="3882071417" sldId="289"/>
            <ac:spMk id="68" creationId="{940A9D2F-F84E-E808-DA6A-A21E8C01C7C0}"/>
          </ac:spMkLst>
        </pc:spChg>
        <pc:spChg chg="add mod">
          <ac:chgData name="Katarina Šućurović" userId="00804dc6bc8a9120" providerId="LiveId" clId="{3231735A-9CFA-4FCD-A817-D94EC4411722}" dt="2026-09-14T11:27:19.140" v="562" actId="207"/>
          <ac:spMkLst>
            <pc:docMk/>
            <pc:sldMk cId="3882071417" sldId="289"/>
            <ac:spMk id="69" creationId="{0EA28129-D29A-11C6-6654-3E7291DB418F}"/>
          </ac:spMkLst>
        </pc:spChg>
        <pc:spChg chg="add del">
          <ac:chgData name="Katarina Šućurović" userId="00804dc6bc8a9120" providerId="LiveId" clId="{3231735A-9CFA-4FCD-A817-D94EC4411722}" dt="2026-09-14T11:58:11.725" v="619" actId="478"/>
          <ac:spMkLst>
            <pc:docMk/>
            <pc:sldMk cId="3882071417" sldId="289"/>
            <ac:spMk id="71" creationId="{99D7DA8B-1310-95F6-CEA7-17ACA0C49D7B}"/>
          </ac:spMkLst>
        </pc:spChg>
        <pc:spChg chg="add mod">
          <ac:chgData name="Katarina Šućurović" userId="00804dc6bc8a9120" providerId="LiveId" clId="{3231735A-9CFA-4FCD-A817-D94EC4411722}" dt="2026-09-15T12:29:26.948" v="3363" actId="164"/>
          <ac:spMkLst>
            <pc:docMk/>
            <pc:sldMk cId="3882071417" sldId="289"/>
            <ac:spMk id="72" creationId="{161EC7F3-8176-1118-9AA2-9CD0A146BAE6}"/>
          </ac:spMkLst>
        </pc:spChg>
        <pc:spChg chg="add mod">
          <ac:chgData name="Katarina Šućurović" userId="00804dc6bc8a9120" providerId="LiveId" clId="{3231735A-9CFA-4FCD-A817-D94EC4411722}" dt="2026-09-14T11:59:47.769" v="669" actId="20577"/>
          <ac:spMkLst>
            <pc:docMk/>
            <pc:sldMk cId="3882071417" sldId="289"/>
            <ac:spMk id="73" creationId="{C69C1063-5D1C-4424-7279-D93F84087327}"/>
          </ac:spMkLst>
        </pc:spChg>
        <pc:spChg chg="add mod">
          <ac:chgData name="Katarina Šućurović" userId="00804dc6bc8a9120" providerId="LiveId" clId="{3231735A-9CFA-4FCD-A817-D94EC4411722}" dt="2026-09-14T12:43:19.587" v="1173" actId="14100"/>
          <ac:spMkLst>
            <pc:docMk/>
            <pc:sldMk cId="3882071417" sldId="289"/>
            <ac:spMk id="75" creationId="{5FE2DDCB-DF6B-447A-1ED3-8C5DF62E388D}"/>
          </ac:spMkLst>
        </pc:spChg>
        <pc:spChg chg="add del mod ord">
          <ac:chgData name="Katarina Šućurović" userId="00804dc6bc8a9120" providerId="LiveId" clId="{3231735A-9CFA-4FCD-A817-D94EC4411722}" dt="2026-09-14T12:21:17.705" v="1074" actId="478"/>
          <ac:spMkLst>
            <pc:docMk/>
            <pc:sldMk cId="3882071417" sldId="289"/>
            <ac:spMk id="76" creationId="{B12F9F8C-05C4-C2D8-5605-108793CE3EE2}"/>
          </ac:spMkLst>
        </pc:spChg>
        <pc:spChg chg="add mod">
          <ac:chgData name="Katarina Šućurović" userId="00804dc6bc8a9120" providerId="LiveId" clId="{3231735A-9CFA-4FCD-A817-D94EC4411722}" dt="2026-09-15T12:30:29.230" v="3368" actId="164"/>
          <ac:spMkLst>
            <pc:docMk/>
            <pc:sldMk cId="3882071417" sldId="289"/>
            <ac:spMk id="77" creationId="{0768E07B-6DA9-092F-9DA3-CE9FCDDB49D8}"/>
          </ac:spMkLst>
        </pc:spChg>
        <pc:spChg chg="add mod">
          <ac:chgData name="Katarina Šućurović" userId="00804dc6bc8a9120" providerId="LiveId" clId="{3231735A-9CFA-4FCD-A817-D94EC4411722}" dt="2026-09-15T12:30:29.230" v="3368" actId="164"/>
          <ac:spMkLst>
            <pc:docMk/>
            <pc:sldMk cId="3882071417" sldId="289"/>
            <ac:spMk id="78" creationId="{AD908241-D258-0370-119C-4E6623579A61}"/>
          </ac:spMkLst>
        </pc:spChg>
        <pc:spChg chg="add del mod">
          <ac:chgData name="Katarina Šućurović" userId="00804dc6bc8a9120" providerId="LiveId" clId="{3231735A-9CFA-4FCD-A817-D94EC4411722}" dt="2026-09-14T12:19:56.826" v="1044"/>
          <ac:spMkLst>
            <pc:docMk/>
            <pc:sldMk cId="3882071417" sldId="289"/>
            <ac:spMk id="80" creationId="{583BA617-4CEF-14C8-1134-5C80527AEA04}"/>
          </ac:spMkLst>
        </pc:spChg>
        <pc:spChg chg="add del mod">
          <ac:chgData name="Katarina Šućurović" userId="00804dc6bc8a9120" providerId="LiveId" clId="{3231735A-9CFA-4FCD-A817-D94EC4411722}" dt="2026-09-14T12:43:33.588" v="1175" actId="14100"/>
          <ac:spMkLst>
            <pc:docMk/>
            <pc:sldMk cId="3882071417" sldId="289"/>
            <ac:spMk id="81" creationId="{BBEB9699-8BCD-892D-DF1B-97C6CBCB4BAE}"/>
          </ac:spMkLst>
        </pc:spChg>
        <pc:spChg chg="add mod">
          <ac:chgData name="Katarina Šućurović" userId="00804dc6bc8a9120" providerId="LiveId" clId="{3231735A-9CFA-4FCD-A817-D94EC4411722}" dt="2026-09-15T12:30:29.230" v="3368" actId="164"/>
          <ac:spMkLst>
            <pc:docMk/>
            <pc:sldMk cId="3882071417" sldId="289"/>
            <ac:spMk id="82" creationId="{0B39195C-22F5-FEDA-2DAB-EF8DBDA45025}"/>
          </ac:spMkLst>
        </pc:spChg>
        <pc:spChg chg="add mod">
          <ac:chgData name="Katarina Šućurović" userId="00804dc6bc8a9120" providerId="LiveId" clId="{3231735A-9CFA-4FCD-A817-D94EC4411722}" dt="2026-09-15T12:30:29.230" v="3368" actId="164"/>
          <ac:spMkLst>
            <pc:docMk/>
            <pc:sldMk cId="3882071417" sldId="289"/>
            <ac:spMk id="83" creationId="{E27A8393-A1EA-A2DB-38F5-7FEFEC139C1E}"/>
          </ac:spMkLst>
        </pc:spChg>
        <pc:spChg chg="add del mod">
          <ac:chgData name="Katarina Šućurović" userId="00804dc6bc8a9120" providerId="LiveId" clId="{3231735A-9CFA-4FCD-A817-D94EC4411722}" dt="2026-09-14T12:23:33.844" v="1093" actId="478"/>
          <ac:spMkLst>
            <pc:docMk/>
            <pc:sldMk cId="3882071417" sldId="289"/>
            <ac:spMk id="84" creationId="{285BB8AF-5BA5-E3AD-41E3-0C03278BC789}"/>
          </ac:spMkLst>
        </pc:spChg>
        <pc:spChg chg="add del mod">
          <ac:chgData name="Katarina Šućurović" userId="00804dc6bc8a9120" providerId="LiveId" clId="{3231735A-9CFA-4FCD-A817-D94EC4411722}" dt="2026-09-14T12:23:39.620" v="1096" actId="478"/>
          <ac:spMkLst>
            <pc:docMk/>
            <pc:sldMk cId="3882071417" sldId="289"/>
            <ac:spMk id="85" creationId="{61095F55-3AC3-236F-F553-2E466481A97A}"/>
          </ac:spMkLst>
        </pc:spChg>
        <pc:spChg chg="add mod">
          <ac:chgData name="Katarina Šućurović" userId="00804dc6bc8a9120" providerId="LiveId" clId="{3231735A-9CFA-4FCD-A817-D94EC4411722}" dt="2026-09-15T12:30:29.230" v="3368" actId="164"/>
          <ac:spMkLst>
            <pc:docMk/>
            <pc:sldMk cId="3882071417" sldId="289"/>
            <ac:spMk id="86" creationId="{F8063ADC-B5DE-0E89-3492-A9FB1CA4E005}"/>
          </ac:spMkLst>
        </pc:spChg>
        <pc:spChg chg="add del mod">
          <ac:chgData name="Katarina Šućurović" userId="00804dc6bc8a9120" providerId="LiveId" clId="{3231735A-9CFA-4FCD-A817-D94EC4411722}" dt="2026-09-14T12:24:11.755" v="1099" actId="478"/>
          <ac:spMkLst>
            <pc:docMk/>
            <pc:sldMk cId="3882071417" sldId="289"/>
            <ac:spMk id="87" creationId="{5DDE6C02-0653-05E0-FD1E-82E625A6F0E5}"/>
          </ac:spMkLst>
        </pc:spChg>
        <pc:spChg chg="add del mod">
          <ac:chgData name="Katarina Šućurović" userId="00804dc6bc8a9120" providerId="LiveId" clId="{3231735A-9CFA-4FCD-A817-D94EC4411722}" dt="2026-09-14T12:24:12.345" v="1100" actId="478"/>
          <ac:spMkLst>
            <pc:docMk/>
            <pc:sldMk cId="3882071417" sldId="289"/>
            <ac:spMk id="88" creationId="{E7FEEAD7-852B-628F-A4A2-20B69892925A}"/>
          </ac:spMkLst>
        </pc:spChg>
        <pc:spChg chg="add del mod">
          <ac:chgData name="Katarina Šućurović" userId="00804dc6bc8a9120" providerId="LiveId" clId="{3231735A-9CFA-4FCD-A817-D94EC4411722}" dt="2026-09-14T12:24:13.082" v="1101" actId="478"/>
          <ac:spMkLst>
            <pc:docMk/>
            <pc:sldMk cId="3882071417" sldId="289"/>
            <ac:spMk id="89" creationId="{AA2F2DAC-351D-6420-D9F6-1D2FE36055C3}"/>
          </ac:spMkLst>
        </pc:spChg>
        <pc:spChg chg="add mod">
          <ac:chgData name="Katarina Šućurović" userId="00804dc6bc8a9120" providerId="LiveId" clId="{3231735A-9CFA-4FCD-A817-D94EC4411722}" dt="2026-09-15T12:30:29.230" v="3368" actId="164"/>
          <ac:spMkLst>
            <pc:docMk/>
            <pc:sldMk cId="3882071417" sldId="289"/>
            <ac:spMk id="90" creationId="{91C2BFC1-50B3-1891-0A0D-293D6B178052}"/>
          </ac:spMkLst>
        </pc:spChg>
        <pc:spChg chg="add mod">
          <ac:chgData name="Katarina Šućurović" userId="00804dc6bc8a9120" providerId="LiveId" clId="{3231735A-9CFA-4FCD-A817-D94EC4411722}" dt="2026-09-15T12:30:19.375" v="3367" actId="164"/>
          <ac:spMkLst>
            <pc:docMk/>
            <pc:sldMk cId="3882071417" sldId="289"/>
            <ac:spMk id="91" creationId="{2908787D-B87C-FFB6-D61A-5FF1538ED3ED}"/>
          </ac:spMkLst>
        </pc:spChg>
        <pc:spChg chg="add mod">
          <ac:chgData name="Katarina Šućurović" userId="00804dc6bc8a9120" providerId="LiveId" clId="{3231735A-9CFA-4FCD-A817-D94EC4411722}" dt="2026-09-15T12:30:29.230" v="3368" actId="164"/>
          <ac:spMkLst>
            <pc:docMk/>
            <pc:sldMk cId="3882071417" sldId="289"/>
            <ac:spMk id="92" creationId="{6B0D6C65-6C13-76BB-05D5-0DA0706D11ED}"/>
          </ac:spMkLst>
        </pc:spChg>
        <pc:spChg chg="add mod">
          <ac:chgData name="Katarina Šućurović" userId="00804dc6bc8a9120" providerId="LiveId" clId="{3231735A-9CFA-4FCD-A817-D94EC4411722}" dt="2026-09-14T12:25:25.672" v="1114" actId="1076"/>
          <ac:spMkLst>
            <pc:docMk/>
            <pc:sldMk cId="3882071417" sldId="289"/>
            <ac:spMk id="93" creationId="{895AC15D-68A4-A07E-A8B5-9F43E6AAACCE}"/>
          </ac:spMkLst>
        </pc:spChg>
        <pc:spChg chg="add mod">
          <ac:chgData name="Katarina Šućurović" userId="00804dc6bc8a9120" providerId="LiveId" clId="{3231735A-9CFA-4FCD-A817-D94EC4411722}" dt="2026-09-15T12:30:29.230" v="3368" actId="164"/>
          <ac:spMkLst>
            <pc:docMk/>
            <pc:sldMk cId="3882071417" sldId="289"/>
            <ac:spMk id="97" creationId="{79EC468A-5F9D-A15C-19D0-651FAB237427}"/>
          </ac:spMkLst>
        </pc:spChg>
        <pc:spChg chg="add mod">
          <ac:chgData name="Katarina Šućurović" userId="00804dc6bc8a9120" providerId="LiveId" clId="{3231735A-9CFA-4FCD-A817-D94EC4411722}" dt="2026-09-15T12:30:29.230" v="3368" actId="164"/>
          <ac:spMkLst>
            <pc:docMk/>
            <pc:sldMk cId="3882071417" sldId="289"/>
            <ac:spMk id="98" creationId="{59CF6B32-A918-2E48-6618-720F1F84FB4A}"/>
          </ac:spMkLst>
        </pc:spChg>
        <pc:spChg chg="add mod">
          <ac:chgData name="Katarina Šućurović" userId="00804dc6bc8a9120" providerId="LiveId" clId="{3231735A-9CFA-4FCD-A817-D94EC4411722}" dt="2026-09-15T12:30:29.230" v="3368" actId="164"/>
          <ac:spMkLst>
            <pc:docMk/>
            <pc:sldMk cId="3882071417" sldId="289"/>
            <ac:spMk id="99" creationId="{B6C85F4D-7484-9A0F-D876-C21E91B7436D}"/>
          </ac:spMkLst>
        </pc:spChg>
        <pc:spChg chg="add mod">
          <ac:chgData name="Katarina Šućurović" userId="00804dc6bc8a9120" providerId="LiveId" clId="{3231735A-9CFA-4FCD-A817-D94EC4411722}" dt="2026-09-14T12:42:16.628" v="1165" actId="1076"/>
          <ac:spMkLst>
            <pc:docMk/>
            <pc:sldMk cId="3882071417" sldId="289"/>
            <ac:spMk id="100" creationId="{0D2F74AF-F037-81D0-3DD5-080460C42F2C}"/>
          </ac:spMkLst>
        </pc:spChg>
        <pc:spChg chg="add mod">
          <ac:chgData name="Katarina Šućurović" userId="00804dc6bc8a9120" providerId="LiveId" clId="{3231735A-9CFA-4FCD-A817-D94EC4411722}" dt="2026-09-14T12:41:09.393" v="1153" actId="1076"/>
          <ac:spMkLst>
            <pc:docMk/>
            <pc:sldMk cId="3882071417" sldId="289"/>
            <ac:spMk id="101" creationId="{1223CF79-43D5-2EC0-7229-C0D5EFC9FD35}"/>
          </ac:spMkLst>
        </pc:spChg>
        <pc:spChg chg="add mod">
          <ac:chgData name="Katarina Šućurović" userId="00804dc6bc8a9120" providerId="LiveId" clId="{3231735A-9CFA-4FCD-A817-D94EC4411722}" dt="2026-09-14T12:42:42.178" v="1172" actId="1076"/>
          <ac:spMkLst>
            <pc:docMk/>
            <pc:sldMk cId="3882071417" sldId="289"/>
            <ac:spMk id="102" creationId="{6241A6E1-FDBD-8453-D4D1-D318E7355CC2}"/>
          </ac:spMkLst>
        </pc:spChg>
        <pc:grpChg chg="add mod">
          <ac:chgData name="Katarina Šućurović" userId="00804dc6bc8a9120" providerId="LiveId" clId="{3231735A-9CFA-4FCD-A817-D94EC4411722}" dt="2026-09-15T12:28:53.540" v="3359" actId="164"/>
          <ac:grpSpMkLst>
            <pc:docMk/>
            <pc:sldMk cId="3882071417" sldId="289"/>
            <ac:grpSpMk id="4" creationId="{E1961E3F-D885-DEF3-4897-FF966687B596}"/>
          </ac:grpSpMkLst>
        </pc:grpChg>
        <pc:grpChg chg="add mod">
          <ac:chgData name="Katarina Šućurović" userId="00804dc6bc8a9120" providerId="LiveId" clId="{3231735A-9CFA-4FCD-A817-D94EC4411722}" dt="2026-09-15T13:35:48.704" v="3536" actId="1076"/>
          <ac:grpSpMkLst>
            <pc:docMk/>
            <pc:sldMk cId="3882071417" sldId="289"/>
            <ac:grpSpMk id="5" creationId="{DE186794-1AC6-D0E6-7819-D231B49EA8AE}"/>
          </ac:grpSpMkLst>
        </pc:grpChg>
        <pc:grpChg chg="add mod">
          <ac:chgData name="Katarina Šućurović" userId="00804dc6bc8a9120" providerId="LiveId" clId="{3231735A-9CFA-4FCD-A817-D94EC4411722}" dt="2026-09-14T13:06:53.367" v="1207" actId="1076"/>
          <ac:grpSpMkLst>
            <pc:docMk/>
            <pc:sldMk cId="3882071417" sldId="289"/>
            <ac:grpSpMk id="47" creationId="{28387276-BE57-D37C-CBE4-18DCA7FDA4B1}"/>
          </ac:grpSpMkLst>
        </pc:grpChg>
        <pc:grpChg chg="add mod">
          <ac:chgData name="Katarina Šućurović" userId="00804dc6bc8a9120" providerId="LiveId" clId="{3231735A-9CFA-4FCD-A817-D94EC4411722}" dt="2026-09-15T12:13:16.776" v="3151" actId="1076"/>
          <ac:grpSpMkLst>
            <pc:docMk/>
            <pc:sldMk cId="3882071417" sldId="289"/>
            <ac:grpSpMk id="48" creationId="{702D3C58-2408-3520-7366-117810869FEA}"/>
          </ac:grpSpMkLst>
        </pc:grpChg>
        <pc:grpChg chg="add mod">
          <ac:chgData name="Katarina Šućurović" userId="00804dc6bc8a9120" providerId="LiveId" clId="{3231735A-9CFA-4FCD-A817-D94EC4411722}" dt="2026-09-15T12:13:13.600" v="3150" actId="1076"/>
          <ac:grpSpMkLst>
            <pc:docMk/>
            <pc:sldMk cId="3882071417" sldId="289"/>
            <ac:grpSpMk id="50" creationId="{718D19F7-F445-1FC0-7020-C7DFCEBC3076}"/>
          </ac:grpSpMkLst>
        </pc:grpChg>
        <pc:graphicFrameChg chg="add del mod">
          <ac:chgData name="Katarina Šućurović" userId="00804dc6bc8a9120" providerId="LiveId" clId="{3231735A-9CFA-4FCD-A817-D94EC4411722}" dt="2026-09-14T12:16:41.455" v="946"/>
          <ac:graphicFrameMkLst>
            <pc:docMk/>
            <pc:sldMk cId="3882071417" sldId="289"/>
            <ac:graphicFrameMk id="74" creationId="{5AA7A6B9-B424-46DD-1BEC-AA6370794E9D}"/>
          </ac:graphicFrameMkLst>
        </pc:graphicFrameChg>
        <pc:graphicFrameChg chg="add del mod">
          <ac:chgData name="Katarina Šućurović" userId="00804dc6bc8a9120" providerId="LiveId" clId="{3231735A-9CFA-4FCD-A817-D94EC4411722}" dt="2026-09-14T13:12:21.450" v="1302"/>
          <ac:graphicFrameMkLst>
            <pc:docMk/>
            <pc:sldMk cId="3882071417" sldId="289"/>
            <ac:graphicFrameMk id="103" creationId="{89AD3571-24EA-8214-E51C-FAAB6ABED57E}"/>
          </ac:graphicFrameMkLst>
        </pc:graphicFrameChg>
        <pc:picChg chg="add mod">
          <ac:chgData name="Katarina Šućurović" userId="00804dc6bc8a9120" providerId="LiveId" clId="{3231735A-9CFA-4FCD-A817-D94EC4411722}" dt="2026-09-15T12:28:53.540" v="3359" actId="164"/>
          <ac:picMkLst>
            <pc:docMk/>
            <pc:sldMk cId="3882071417" sldId="289"/>
            <ac:picMk id="3" creationId="{D3D41845-40E7-1D70-D6C9-8146F7A5A19B}"/>
          </ac:picMkLst>
        </pc:picChg>
        <pc:picChg chg="add del mod">
          <ac:chgData name="Katarina Šućurović" userId="00804dc6bc8a9120" providerId="LiveId" clId="{3231735A-9CFA-4FCD-A817-D94EC4411722}" dt="2026-09-14T10:14:44.814" v="402" actId="478"/>
          <ac:picMkLst>
            <pc:docMk/>
            <pc:sldMk cId="3882071417" sldId="289"/>
            <ac:picMk id="35" creationId="{364F3DA1-50DF-4DC0-1A3B-DD3EFF98C614}"/>
          </ac:picMkLst>
        </pc:picChg>
        <pc:picChg chg="add del mod">
          <ac:chgData name="Katarina Šućurović" userId="00804dc6bc8a9120" providerId="LiveId" clId="{3231735A-9CFA-4FCD-A817-D94EC4411722}" dt="2026-09-14T11:13:12.699" v="500" actId="478"/>
          <ac:picMkLst>
            <pc:docMk/>
            <pc:sldMk cId="3882071417" sldId="289"/>
            <ac:picMk id="36" creationId="{CA61F2EF-8430-13B7-9B77-BD9EA222CAB7}"/>
          </ac:picMkLst>
        </pc:picChg>
        <pc:picChg chg="add mod ord">
          <ac:chgData name="Katarina Šućurović" userId="00804dc6bc8a9120" providerId="LiveId" clId="{3231735A-9CFA-4FCD-A817-D94EC4411722}" dt="2026-09-14T10:22:56.709" v="479" actId="164"/>
          <ac:picMkLst>
            <pc:docMk/>
            <pc:sldMk cId="3882071417" sldId="289"/>
            <ac:picMk id="39" creationId="{29DB3FD3-9829-3C05-F986-30D2F89B6CD5}"/>
          </ac:picMkLst>
        </pc:picChg>
        <pc:picChg chg="add del mod">
          <ac:chgData name="Katarina Šućurović" userId="00804dc6bc8a9120" providerId="LiveId" clId="{3231735A-9CFA-4FCD-A817-D94EC4411722}" dt="2026-09-14T13:06:38.159" v="1203" actId="478"/>
          <ac:picMkLst>
            <pc:docMk/>
            <pc:sldMk cId="3882071417" sldId="289"/>
            <ac:picMk id="40" creationId="{2B6F2E40-5FE9-3B06-EEC3-A88D55EB1F2B}"/>
          </ac:picMkLst>
        </pc:picChg>
        <pc:picChg chg="add del mod">
          <ac:chgData name="Katarina Šućurović" userId="00804dc6bc8a9120" providerId="LiveId" clId="{3231735A-9CFA-4FCD-A817-D94EC4411722}" dt="2026-09-14T10:19:16.418" v="436" actId="478"/>
          <ac:picMkLst>
            <pc:docMk/>
            <pc:sldMk cId="3882071417" sldId="289"/>
            <ac:picMk id="41" creationId="{E9E823FD-4C06-5E91-D4DD-4FDB8438AEED}"/>
          </ac:picMkLst>
        </pc:picChg>
        <pc:picChg chg="add del mod">
          <ac:chgData name="Katarina Šućurović" userId="00804dc6bc8a9120" providerId="LiveId" clId="{3231735A-9CFA-4FCD-A817-D94EC4411722}" dt="2026-09-14T10:19:22.776" v="439" actId="478"/>
          <ac:picMkLst>
            <pc:docMk/>
            <pc:sldMk cId="3882071417" sldId="289"/>
            <ac:picMk id="42" creationId="{78BE78C1-BDE1-A476-0C72-451F77086F0E}"/>
          </ac:picMkLst>
        </pc:picChg>
        <pc:picChg chg="add mod">
          <ac:chgData name="Katarina Šućurović" userId="00804dc6bc8a9120" providerId="LiveId" clId="{3231735A-9CFA-4FCD-A817-D94EC4411722}" dt="2026-09-15T10:24:52.621" v="2706" actId="208"/>
          <ac:picMkLst>
            <pc:docMk/>
            <pc:sldMk cId="3882071417" sldId="289"/>
            <ac:picMk id="46" creationId="{1BBF6FFF-22CB-0B0B-5061-2DB4568857F0}"/>
          </ac:picMkLst>
        </pc:picChg>
        <pc:picChg chg="add mod">
          <ac:chgData name="Katarina Šućurović" userId="00804dc6bc8a9120" providerId="LiveId" clId="{3231735A-9CFA-4FCD-A817-D94EC4411722}" dt="2026-09-15T10:25:14.946" v="2709" actId="208"/>
          <ac:picMkLst>
            <pc:docMk/>
            <pc:sldMk cId="3882071417" sldId="289"/>
            <ac:picMk id="49" creationId="{B6F62806-9AAF-DCCD-B47C-F233E82E7AAB}"/>
          </ac:picMkLst>
        </pc:picChg>
        <pc:picChg chg="add mod">
          <ac:chgData name="Katarina Šućurović" userId="00804dc6bc8a9120" providerId="LiveId" clId="{3231735A-9CFA-4FCD-A817-D94EC4411722}" dt="2026-09-15T12:29:26.948" v="3363" actId="164"/>
          <ac:picMkLst>
            <pc:docMk/>
            <pc:sldMk cId="3882071417" sldId="289"/>
            <ac:picMk id="51" creationId="{FAFC48A9-8BDA-C81D-EB9A-B53754A542ED}"/>
          </ac:picMkLst>
        </pc:picChg>
        <pc:picChg chg="add mod ord">
          <ac:chgData name="Katarina Šućurović" userId="00804dc6bc8a9120" providerId="LiveId" clId="{3231735A-9CFA-4FCD-A817-D94EC4411722}" dt="2026-09-14T12:41:50.467" v="1161" actId="14100"/>
          <ac:picMkLst>
            <pc:docMk/>
            <pc:sldMk cId="3882071417" sldId="289"/>
            <ac:picMk id="94" creationId="{70D56ADA-6BBA-C6E6-422B-77E7F3D87757}"/>
          </ac:picMkLst>
        </pc:picChg>
        <pc:picChg chg="add mod ord">
          <ac:chgData name="Katarina Šućurović" userId="00804dc6bc8a9120" providerId="LiveId" clId="{3231735A-9CFA-4FCD-A817-D94EC4411722}" dt="2026-09-14T12:41:37.449" v="1159" actId="1076"/>
          <ac:picMkLst>
            <pc:docMk/>
            <pc:sldMk cId="3882071417" sldId="289"/>
            <ac:picMk id="95" creationId="{A3C70019-E717-E3A3-DE78-07E87D2AEFDF}"/>
          </ac:picMkLst>
        </pc:picChg>
        <pc:picChg chg="add mod ord">
          <ac:chgData name="Katarina Šućurović" userId="00804dc6bc8a9120" providerId="LiveId" clId="{3231735A-9CFA-4FCD-A817-D94EC4411722}" dt="2026-09-14T12:42:37.793" v="1171" actId="14100"/>
          <ac:picMkLst>
            <pc:docMk/>
            <pc:sldMk cId="3882071417" sldId="289"/>
            <ac:picMk id="96" creationId="{1BC63A93-233B-D765-0188-6C9D5887E950}"/>
          </ac:picMkLst>
        </pc:picChg>
      </pc:sldChg>
      <pc:sldChg chg="addSp delSp modSp mod">
        <pc:chgData name="Katarina Šućurović" userId="00804dc6bc8a9120" providerId="LiveId" clId="{3231735A-9CFA-4FCD-A817-D94EC4411722}" dt="2026-09-15T13:31:49.133" v="3411" actId="1076"/>
        <pc:sldMkLst>
          <pc:docMk/>
          <pc:sldMk cId="3234179505" sldId="290"/>
        </pc:sldMkLst>
        <pc:spChg chg="add del mod">
          <ac:chgData name="Katarina Šućurović" userId="00804dc6bc8a9120" providerId="LiveId" clId="{3231735A-9CFA-4FCD-A817-D94EC4411722}" dt="2026-09-14T13:54:51.011" v="1891" actId="478"/>
          <ac:spMkLst>
            <pc:docMk/>
            <pc:sldMk cId="3234179505" sldId="290"/>
            <ac:spMk id="2" creationId="{3C199848-C333-976E-8CB2-874AB6ADE0E4}"/>
          </ac:spMkLst>
        </pc:spChg>
        <pc:spChg chg="add del mod">
          <ac:chgData name="Katarina Šućurović" userId="00804dc6bc8a9120" providerId="LiveId" clId="{3231735A-9CFA-4FCD-A817-D94EC4411722}" dt="2026-09-14T13:21:50.870" v="1441" actId="478"/>
          <ac:spMkLst>
            <pc:docMk/>
            <pc:sldMk cId="3234179505" sldId="290"/>
            <ac:spMk id="3" creationId="{F6971D86-81B4-0855-66DE-C8C5994FFE98}"/>
          </ac:spMkLst>
        </pc:spChg>
        <pc:spChg chg="add del mod">
          <ac:chgData name="Katarina Šućurović" userId="00804dc6bc8a9120" providerId="LiveId" clId="{3231735A-9CFA-4FCD-A817-D94EC4411722}" dt="2026-09-14T13:56:47.828" v="1923" actId="478"/>
          <ac:spMkLst>
            <pc:docMk/>
            <pc:sldMk cId="3234179505" sldId="290"/>
            <ac:spMk id="4" creationId="{C9BC7A1E-59EB-CC14-2ADA-C83BE825A75C}"/>
          </ac:spMkLst>
        </pc:spChg>
        <pc:spChg chg="add del mod">
          <ac:chgData name="Katarina Šućurović" userId="00804dc6bc8a9120" providerId="LiveId" clId="{3231735A-9CFA-4FCD-A817-D94EC4411722}" dt="2026-09-14T13:54:56.531" v="1893" actId="478"/>
          <ac:spMkLst>
            <pc:docMk/>
            <pc:sldMk cId="3234179505" sldId="290"/>
            <ac:spMk id="5" creationId="{54C5DB4C-76B8-2A16-CC37-A61ADAE1B277}"/>
          </ac:spMkLst>
        </pc:spChg>
        <pc:spChg chg="add mod ord">
          <ac:chgData name="Katarina Šućurović" userId="00804dc6bc8a9120" providerId="LiveId" clId="{3231735A-9CFA-4FCD-A817-D94EC4411722}" dt="2026-09-15T10:42:40.591" v="2766" actId="1076"/>
          <ac:spMkLst>
            <pc:docMk/>
            <pc:sldMk cId="3234179505" sldId="290"/>
            <ac:spMk id="6" creationId="{9A607CC1-A93D-1178-EC60-11AAB1AD0130}"/>
          </ac:spMkLst>
        </pc:spChg>
        <pc:spChg chg="add del mod">
          <ac:chgData name="Katarina Šućurović" userId="00804dc6bc8a9120" providerId="LiveId" clId="{3231735A-9CFA-4FCD-A817-D94EC4411722}" dt="2026-09-14T13:35:12.560" v="1554" actId="478"/>
          <ac:spMkLst>
            <pc:docMk/>
            <pc:sldMk cId="3234179505" sldId="290"/>
            <ac:spMk id="7" creationId="{C667BE0F-33A3-0955-B40C-7C0EE28FB8E8}"/>
          </ac:spMkLst>
        </pc:spChg>
        <pc:spChg chg="add del mod">
          <ac:chgData name="Katarina Šućurović" userId="00804dc6bc8a9120" providerId="LiveId" clId="{3231735A-9CFA-4FCD-A817-D94EC4411722}" dt="2026-09-14T14:04:53.114" v="1964" actId="478"/>
          <ac:spMkLst>
            <pc:docMk/>
            <pc:sldMk cId="3234179505" sldId="290"/>
            <ac:spMk id="9" creationId="{1E7E3ACC-D902-8D10-5BE0-29C916CACDB8}"/>
          </ac:spMkLst>
        </pc:spChg>
        <pc:spChg chg="del mod">
          <ac:chgData name="Katarina Šućurović" userId="00804dc6bc8a9120" providerId="LiveId" clId="{3231735A-9CFA-4FCD-A817-D94EC4411722}" dt="2026-09-14T13:35:59.063" v="1560" actId="478"/>
          <ac:spMkLst>
            <pc:docMk/>
            <pc:sldMk cId="3234179505" sldId="290"/>
            <ac:spMk id="10" creationId="{46100109-6113-AB04-B1F6-AAFA6D69E63D}"/>
          </ac:spMkLst>
        </pc:spChg>
        <pc:spChg chg="add del mod">
          <ac:chgData name="Katarina Šućurović" userId="00804dc6bc8a9120" providerId="LiveId" clId="{3231735A-9CFA-4FCD-A817-D94EC4411722}" dt="2026-09-14T14:04:56.035" v="1965" actId="478"/>
          <ac:spMkLst>
            <pc:docMk/>
            <pc:sldMk cId="3234179505" sldId="290"/>
            <ac:spMk id="11" creationId="{2701CBEC-A856-B5B7-DA28-911D2013A3BF}"/>
          </ac:spMkLst>
        </pc:spChg>
        <pc:spChg chg="del mod">
          <ac:chgData name="Katarina Šućurović" userId="00804dc6bc8a9120" providerId="LiveId" clId="{3231735A-9CFA-4FCD-A817-D94EC4411722}" dt="2026-09-14T14:05:00.045" v="1966" actId="478"/>
          <ac:spMkLst>
            <pc:docMk/>
            <pc:sldMk cId="3234179505" sldId="290"/>
            <ac:spMk id="12" creationId="{13E5D753-1A1D-1790-8611-78CA0DDB86D4}"/>
          </ac:spMkLst>
        </pc:spChg>
        <pc:spChg chg="add del mod">
          <ac:chgData name="Katarina Šućurović" userId="00804dc6bc8a9120" providerId="LiveId" clId="{3231735A-9CFA-4FCD-A817-D94EC4411722}" dt="2026-09-14T14:05:19.085" v="1972" actId="478"/>
          <ac:spMkLst>
            <pc:docMk/>
            <pc:sldMk cId="3234179505" sldId="290"/>
            <ac:spMk id="13" creationId="{87C51518-92D7-359E-82EE-98B7BF2FD0A4}"/>
          </ac:spMkLst>
        </pc:spChg>
        <pc:spChg chg="del mod">
          <ac:chgData name="Katarina Šućurović" userId="00804dc6bc8a9120" providerId="LiveId" clId="{3231735A-9CFA-4FCD-A817-D94EC4411722}" dt="2026-09-14T14:05:03.613" v="1967" actId="478"/>
          <ac:spMkLst>
            <pc:docMk/>
            <pc:sldMk cId="3234179505" sldId="290"/>
            <ac:spMk id="14" creationId="{09F09252-97C9-0DB8-7792-DB7FD7E58F8D}"/>
          </ac:spMkLst>
        </pc:spChg>
        <pc:spChg chg="add del mod">
          <ac:chgData name="Katarina Šućurović" userId="00804dc6bc8a9120" providerId="LiveId" clId="{3231735A-9CFA-4FCD-A817-D94EC4411722}" dt="2026-09-14T14:05:16.607" v="1971" actId="478"/>
          <ac:spMkLst>
            <pc:docMk/>
            <pc:sldMk cId="3234179505" sldId="290"/>
            <ac:spMk id="15" creationId="{F12F94BB-AA67-DDAC-E138-F7BD0E06FF95}"/>
          </ac:spMkLst>
        </pc:spChg>
        <pc:spChg chg="add del mod">
          <ac:chgData name="Katarina Šućurović" userId="00804dc6bc8a9120" providerId="LiveId" clId="{3231735A-9CFA-4FCD-A817-D94EC4411722}" dt="2026-09-14T14:05:03.613" v="1967" actId="478"/>
          <ac:spMkLst>
            <pc:docMk/>
            <pc:sldMk cId="3234179505" sldId="290"/>
            <ac:spMk id="16" creationId="{58ED20E2-2750-E225-FED9-79E0CDF28EB7}"/>
          </ac:spMkLst>
        </pc:spChg>
        <pc:spChg chg="add del mod">
          <ac:chgData name="Katarina Šućurović" userId="00804dc6bc8a9120" providerId="LiveId" clId="{3231735A-9CFA-4FCD-A817-D94EC4411722}" dt="2026-09-14T14:05:13.813" v="1970" actId="478"/>
          <ac:spMkLst>
            <pc:docMk/>
            <pc:sldMk cId="3234179505" sldId="290"/>
            <ac:spMk id="17" creationId="{B08636B1-048D-2B7C-0E70-982507F51AD6}"/>
          </ac:spMkLst>
        </pc:spChg>
        <pc:spChg chg="add del mod">
          <ac:chgData name="Katarina Šućurović" userId="00804dc6bc8a9120" providerId="LiveId" clId="{3231735A-9CFA-4FCD-A817-D94EC4411722}" dt="2026-09-14T14:05:03.613" v="1967" actId="478"/>
          <ac:spMkLst>
            <pc:docMk/>
            <pc:sldMk cId="3234179505" sldId="290"/>
            <ac:spMk id="18" creationId="{728B1639-9AB0-9A37-4C89-2C6883F6D342}"/>
          </ac:spMkLst>
        </pc:spChg>
        <pc:spChg chg="add del mod">
          <ac:chgData name="Katarina Šućurović" userId="00804dc6bc8a9120" providerId="LiveId" clId="{3231735A-9CFA-4FCD-A817-D94EC4411722}" dt="2026-09-14T14:05:11.390" v="1969" actId="478"/>
          <ac:spMkLst>
            <pc:docMk/>
            <pc:sldMk cId="3234179505" sldId="290"/>
            <ac:spMk id="19" creationId="{DC68D8DF-9DB2-9D8F-D592-51757E3F80BC}"/>
          </ac:spMkLst>
        </pc:spChg>
        <pc:spChg chg="add del mod">
          <ac:chgData name="Katarina Šućurović" userId="00804dc6bc8a9120" providerId="LiveId" clId="{3231735A-9CFA-4FCD-A817-D94EC4411722}" dt="2026-09-14T14:05:03.613" v="1967" actId="478"/>
          <ac:spMkLst>
            <pc:docMk/>
            <pc:sldMk cId="3234179505" sldId="290"/>
            <ac:spMk id="20" creationId="{9A428011-7C42-C709-67EA-A77B69763869}"/>
          </ac:spMkLst>
        </pc:spChg>
        <pc:spChg chg="add del mod">
          <ac:chgData name="Katarina Šućurović" userId="00804dc6bc8a9120" providerId="LiveId" clId="{3231735A-9CFA-4FCD-A817-D94EC4411722}" dt="2026-09-14T14:05:08.569" v="1968" actId="478"/>
          <ac:spMkLst>
            <pc:docMk/>
            <pc:sldMk cId="3234179505" sldId="290"/>
            <ac:spMk id="21" creationId="{1BB3DD1B-D89D-3957-A772-5AE08540A607}"/>
          </ac:spMkLst>
        </pc:spChg>
        <pc:spChg chg="add mod">
          <ac:chgData name="Katarina Šućurović" userId="00804dc6bc8a9120" providerId="LiveId" clId="{3231735A-9CFA-4FCD-A817-D94EC4411722}" dt="2026-09-14T13:50:25.468" v="1872" actId="1076"/>
          <ac:spMkLst>
            <pc:docMk/>
            <pc:sldMk cId="3234179505" sldId="290"/>
            <ac:spMk id="22" creationId="{ED003F57-82C3-9844-71D6-6EC051D72BC0}"/>
          </ac:spMkLst>
        </pc:spChg>
        <pc:spChg chg="add del mod">
          <ac:chgData name="Katarina Šućurović" userId="00804dc6bc8a9120" providerId="LiveId" clId="{3231735A-9CFA-4FCD-A817-D94EC4411722}" dt="2026-09-14T14:05:00.045" v="1966" actId="478"/>
          <ac:spMkLst>
            <pc:docMk/>
            <pc:sldMk cId="3234179505" sldId="290"/>
            <ac:spMk id="23" creationId="{1B8A9173-0E6B-80A9-A63A-3D7FBEEB49FA}"/>
          </ac:spMkLst>
        </pc:spChg>
        <pc:spChg chg="add del mod">
          <ac:chgData name="Katarina Šućurović" userId="00804dc6bc8a9120" providerId="LiveId" clId="{3231735A-9CFA-4FCD-A817-D94EC4411722}" dt="2026-09-14T14:05:00.045" v="1966" actId="478"/>
          <ac:spMkLst>
            <pc:docMk/>
            <pc:sldMk cId="3234179505" sldId="290"/>
            <ac:spMk id="24" creationId="{00E01C5D-D4F3-D9AF-ADE8-37A286832B44}"/>
          </ac:spMkLst>
        </pc:spChg>
        <pc:spChg chg="add del mod">
          <ac:chgData name="Katarina Šućurović" userId="00804dc6bc8a9120" providerId="LiveId" clId="{3231735A-9CFA-4FCD-A817-D94EC4411722}" dt="2026-09-14T14:05:00.045" v="1966" actId="478"/>
          <ac:spMkLst>
            <pc:docMk/>
            <pc:sldMk cId="3234179505" sldId="290"/>
            <ac:spMk id="25" creationId="{B748C07A-47BD-FC1A-671F-925378A16E0B}"/>
          </ac:spMkLst>
        </pc:spChg>
        <pc:spChg chg="add del mod">
          <ac:chgData name="Katarina Šućurović" userId="00804dc6bc8a9120" providerId="LiveId" clId="{3231735A-9CFA-4FCD-A817-D94EC4411722}" dt="2026-09-14T14:05:00.045" v="1966" actId="478"/>
          <ac:spMkLst>
            <pc:docMk/>
            <pc:sldMk cId="3234179505" sldId="290"/>
            <ac:spMk id="26" creationId="{CA5D3392-3479-0341-3CAB-75EEFA54C7F8}"/>
          </ac:spMkLst>
        </pc:spChg>
        <pc:spChg chg="add del mod">
          <ac:chgData name="Katarina Šućurović" userId="00804dc6bc8a9120" providerId="LiveId" clId="{3231735A-9CFA-4FCD-A817-D94EC4411722}" dt="2026-09-14T14:05:00.045" v="1966" actId="478"/>
          <ac:spMkLst>
            <pc:docMk/>
            <pc:sldMk cId="3234179505" sldId="290"/>
            <ac:spMk id="27" creationId="{7DCF8FE6-E228-481C-20CA-723C9E05F78E}"/>
          </ac:spMkLst>
        </pc:spChg>
        <pc:spChg chg="add del mod">
          <ac:chgData name="Katarina Šućurović" userId="00804dc6bc8a9120" providerId="LiveId" clId="{3231735A-9CFA-4FCD-A817-D94EC4411722}" dt="2026-09-14T14:05:00.045" v="1966" actId="478"/>
          <ac:spMkLst>
            <pc:docMk/>
            <pc:sldMk cId="3234179505" sldId="290"/>
            <ac:spMk id="28" creationId="{1EE1A107-F60B-17E0-5B22-210848136D24}"/>
          </ac:spMkLst>
        </pc:spChg>
        <pc:spChg chg="add del mod">
          <ac:chgData name="Katarina Šućurović" userId="00804dc6bc8a9120" providerId="LiveId" clId="{3231735A-9CFA-4FCD-A817-D94EC4411722}" dt="2026-09-14T14:05:00.045" v="1966" actId="478"/>
          <ac:spMkLst>
            <pc:docMk/>
            <pc:sldMk cId="3234179505" sldId="290"/>
            <ac:spMk id="29" creationId="{0A7D2485-18F4-9112-5F22-E877FEC0D74D}"/>
          </ac:spMkLst>
        </pc:spChg>
        <pc:spChg chg="add del mod">
          <ac:chgData name="Katarina Šućurović" userId="00804dc6bc8a9120" providerId="LiveId" clId="{3231735A-9CFA-4FCD-A817-D94EC4411722}" dt="2026-09-14T14:05:00.045" v="1966" actId="478"/>
          <ac:spMkLst>
            <pc:docMk/>
            <pc:sldMk cId="3234179505" sldId="290"/>
            <ac:spMk id="30" creationId="{ED20226D-6FF5-4153-0847-D054B3647875}"/>
          </ac:spMkLst>
        </pc:spChg>
        <pc:spChg chg="add del mod">
          <ac:chgData name="Katarina Šućurović" userId="00804dc6bc8a9120" providerId="LiveId" clId="{3231735A-9CFA-4FCD-A817-D94EC4411722}" dt="2026-09-14T14:05:00.045" v="1966" actId="478"/>
          <ac:spMkLst>
            <pc:docMk/>
            <pc:sldMk cId="3234179505" sldId="290"/>
            <ac:spMk id="31" creationId="{2B13F752-DB22-A018-2206-83B8CD314147}"/>
          </ac:spMkLst>
        </pc:spChg>
        <pc:spChg chg="add del mod">
          <ac:chgData name="Katarina Šućurović" userId="00804dc6bc8a9120" providerId="LiveId" clId="{3231735A-9CFA-4FCD-A817-D94EC4411722}" dt="2026-09-14T13:39:50.661" v="1633" actId="478"/>
          <ac:spMkLst>
            <pc:docMk/>
            <pc:sldMk cId="3234179505" sldId="290"/>
            <ac:spMk id="32" creationId="{2866A366-DF97-B791-EDF0-DA987638A82A}"/>
          </ac:spMkLst>
        </pc:spChg>
        <pc:spChg chg="add del mod">
          <ac:chgData name="Katarina Šućurović" userId="00804dc6bc8a9120" providerId="LiveId" clId="{3231735A-9CFA-4FCD-A817-D94EC4411722}" dt="2026-09-15T13:31:49.133" v="3411" actId="1076"/>
          <ac:spMkLst>
            <pc:docMk/>
            <pc:sldMk cId="3234179505" sldId="290"/>
            <ac:spMk id="37" creationId="{83DF8B7A-B962-1E26-C4FF-38239B818371}"/>
          </ac:spMkLst>
        </pc:spChg>
        <pc:spChg chg="add mod">
          <ac:chgData name="Katarina Šućurović" userId="00804dc6bc8a9120" providerId="LiveId" clId="{3231735A-9CFA-4FCD-A817-D94EC4411722}" dt="2026-09-14T14:04:33.587" v="1962" actId="1076"/>
          <ac:spMkLst>
            <pc:docMk/>
            <pc:sldMk cId="3234179505" sldId="290"/>
            <ac:spMk id="38" creationId="{8D9CB8D0-F442-ECBB-BD56-E895D1279441}"/>
          </ac:spMkLst>
        </pc:spChg>
        <pc:spChg chg="add del mod">
          <ac:chgData name="Katarina Šućurović" userId="00804dc6bc8a9120" providerId="LiveId" clId="{3231735A-9CFA-4FCD-A817-D94EC4411722}" dt="2026-09-14T14:03:40.842" v="1949" actId="478"/>
          <ac:spMkLst>
            <pc:docMk/>
            <pc:sldMk cId="3234179505" sldId="290"/>
            <ac:spMk id="39" creationId="{777D0791-A296-B520-52E2-078BAEDFA5E4}"/>
          </ac:spMkLst>
        </pc:spChg>
        <pc:spChg chg="add mod">
          <ac:chgData name="Katarina Šućurović" userId="00804dc6bc8a9120" providerId="LiveId" clId="{3231735A-9CFA-4FCD-A817-D94EC4411722}" dt="2026-09-15T12:24:25.711" v="3327" actId="14100"/>
          <ac:spMkLst>
            <pc:docMk/>
            <pc:sldMk cId="3234179505" sldId="290"/>
            <ac:spMk id="41" creationId="{7B101E76-FD04-26AF-058B-0244634733D6}"/>
          </ac:spMkLst>
        </pc:spChg>
        <pc:spChg chg="add del mod ord">
          <ac:chgData name="Katarina Šućurović" userId="00804dc6bc8a9120" providerId="LiveId" clId="{3231735A-9CFA-4FCD-A817-D94EC4411722}" dt="2026-09-14T14:38:32.855" v="2409" actId="478"/>
          <ac:spMkLst>
            <pc:docMk/>
            <pc:sldMk cId="3234179505" sldId="290"/>
            <ac:spMk id="42" creationId="{B0DB3B0C-E201-5E37-9784-72783F2067C2}"/>
          </ac:spMkLst>
        </pc:spChg>
        <pc:spChg chg="add del mod">
          <ac:chgData name="Katarina Šućurović" userId="00804dc6bc8a9120" providerId="LiveId" clId="{3231735A-9CFA-4FCD-A817-D94EC4411722}" dt="2026-09-14T14:35:14.150" v="2375" actId="21"/>
          <ac:spMkLst>
            <pc:docMk/>
            <pc:sldMk cId="3234179505" sldId="290"/>
            <ac:spMk id="43" creationId="{1493429C-2EA6-23FA-022E-5B219DF4F100}"/>
          </ac:spMkLst>
        </pc:spChg>
        <pc:spChg chg="add del mod ord">
          <ac:chgData name="Katarina Šućurović" userId="00804dc6bc8a9120" providerId="LiveId" clId="{3231735A-9CFA-4FCD-A817-D94EC4411722}" dt="2026-09-14T14:35:14.150" v="2375" actId="21"/>
          <ac:spMkLst>
            <pc:docMk/>
            <pc:sldMk cId="3234179505" sldId="290"/>
            <ac:spMk id="44" creationId="{BD57772C-1205-B514-C793-4993FB6550CD}"/>
          </ac:spMkLst>
        </pc:spChg>
        <pc:spChg chg="add del mod ord">
          <ac:chgData name="Katarina Šućurović" userId="00804dc6bc8a9120" providerId="LiveId" clId="{3231735A-9CFA-4FCD-A817-D94EC4411722}" dt="2026-09-14T14:19:43.162" v="2166" actId="21"/>
          <ac:spMkLst>
            <pc:docMk/>
            <pc:sldMk cId="3234179505" sldId="290"/>
            <ac:spMk id="45" creationId="{13216774-BE26-6D9F-F9F7-C53E89F23692}"/>
          </ac:spMkLst>
        </pc:spChg>
        <pc:spChg chg="del mod ord">
          <ac:chgData name="Katarina Šućurović" userId="00804dc6bc8a9120" providerId="LiveId" clId="{3231735A-9CFA-4FCD-A817-D94EC4411722}" dt="2026-09-14T14:36:35.312" v="2391" actId="21"/>
          <ac:spMkLst>
            <pc:docMk/>
            <pc:sldMk cId="3234179505" sldId="290"/>
            <ac:spMk id="46" creationId="{FCC4F5C4-5788-683E-38F6-B0494642F2F9}"/>
          </ac:spMkLst>
        </pc:spChg>
        <pc:spChg chg="add del mod">
          <ac:chgData name="Katarina Šućurović" userId="00804dc6bc8a9120" providerId="LiveId" clId="{3231735A-9CFA-4FCD-A817-D94EC4411722}" dt="2026-09-14T14:35:14.150" v="2375" actId="21"/>
          <ac:spMkLst>
            <pc:docMk/>
            <pc:sldMk cId="3234179505" sldId="290"/>
            <ac:spMk id="47" creationId="{D9FDD7A1-DCC3-5D81-0F0F-ADE2EFE09463}"/>
          </ac:spMkLst>
        </pc:spChg>
        <pc:spChg chg="add del mod ord">
          <ac:chgData name="Katarina Šućurović" userId="00804dc6bc8a9120" providerId="LiveId" clId="{3231735A-9CFA-4FCD-A817-D94EC4411722}" dt="2026-09-14T14:36:35.312" v="2391" actId="21"/>
          <ac:spMkLst>
            <pc:docMk/>
            <pc:sldMk cId="3234179505" sldId="290"/>
            <ac:spMk id="48" creationId="{DD63AC4E-DCA6-7E04-41A3-5EEEC7ADC7C2}"/>
          </ac:spMkLst>
        </pc:spChg>
        <pc:spChg chg="add mod ord">
          <ac:chgData name="Katarina Šućurović" userId="00804dc6bc8a9120" providerId="LiveId" clId="{3231735A-9CFA-4FCD-A817-D94EC4411722}" dt="2026-09-14T14:38:30.844" v="2408" actId="1076"/>
          <ac:spMkLst>
            <pc:docMk/>
            <pc:sldMk cId="3234179505" sldId="290"/>
            <ac:spMk id="49" creationId="{C48D6E43-4350-1DCD-8FD8-D1084CB4DC2A}"/>
          </ac:spMkLst>
        </pc:spChg>
        <pc:spChg chg="add del mod ord">
          <ac:chgData name="Katarina Šućurović" userId="00804dc6bc8a9120" providerId="LiveId" clId="{3231735A-9CFA-4FCD-A817-D94EC4411722}" dt="2026-09-14T14:36:35.312" v="2391" actId="21"/>
          <ac:spMkLst>
            <pc:docMk/>
            <pc:sldMk cId="3234179505" sldId="290"/>
            <ac:spMk id="50" creationId="{55285102-F0C9-E38C-F179-03821AF92806}"/>
          </ac:spMkLst>
        </pc:spChg>
        <pc:spChg chg="add del mod">
          <ac:chgData name="Katarina Šućurović" userId="00804dc6bc8a9120" providerId="LiveId" clId="{3231735A-9CFA-4FCD-A817-D94EC4411722}" dt="2026-09-14T14:35:14.150" v="2375" actId="21"/>
          <ac:spMkLst>
            <pc:docMk/>
            <pc:sldMk cId="3234179505" sldId="290"/>
            <ac:spMk id="51" creationId="{29D4A89B-A569-7F5E-90B3-D534C0CAA9E0}"/>
          </ac:spMkLst>
        </pc:spChg>
        <pc:spChg chg="add del mod ord">
          <ac:chgData name="Katarina Šućurović" userId="00804dc6bc8a9120" providerId="LiveId" clId="{3231735A-9CFA-4FCD-A817-D94EC4411722}" dt="2026-09-14T14:36:35.312" v="2391" actId="21"/>
          <ac:spMkLst>
            <pc:docMk/>
            <pc:sldMk cId="3234179505" sldId="290"/>
            <ac:spMk id="52" creationId="{42D0C784-7739-1433-ACA6-1B7A9BB028AC}"/>
          </ac:spMkLst>
        </pc:spChg>
        <pc:spChg chg="add mod">
          <ac:chgData name="Katarina Šućurović" userId="00804dc6bc8a9120" providerId="LiveId" clId="{3231735A-9CFA-4FCD-A817-D94EC4411722}" dt="2026-09-14T14:07:16.146" v="1976"/>
          <ac:spMkLst>
            <pc:docMk/>
            <pc:sldMk cId="3234179505" sldId="290"/>
            <ac:spMk id="54" creationId="{AADB1299-05CC-085E-A566-A6A76268242B}"/>
          </ac:spMkLst>
        </pc:spChg>
        <pc:spChg chg="add mod">
          <ac:chgData name="Katarina Šućurović" userId="00804dc6bc8a9120" providerId="LiveId" clId="{3231735A-9CFA-4FCD-A817-D94EC4411722}" dt="2026-09-14T14:07:16.146" v="1976"/>
          <ac:spMkLst>
            <pc:docMk/>
            <pc:sldMk cId="3234179505" sldId="290"/>
            <ac:spMk id="55" creationId="{D743C27E-CB85-C91A-9C34-75F3105089B0}"/>
          </ac:spMkLst>
        </pc:spChg>
        <pc:spChg chg="add mod">
          <ac:chgData name="Katarina Šućurović" userId="00804dc6bc8a9120" providerId="LiveId" clId="{3231735A-9CFA-4FCD-A817-D94EC4411722}" dt="2026-09-14T14:07:16.146" v="1976"/>
          <ac:spMkLst>
            <pc:docMk/>
            <pc:sldMk cId="3234179505" sldId="290"/>
            <ac:spMk id="56" creationId="{B6D176A0-08D4-14BC-FB1F-D8454B19906C}"/>
          </ac:spMkLst>
        </pc:spChg>
        <pc:spChg chg="add mod">
          <ac:chgData name="Katarina Šućurović" userId="00804dc6bc8a9120" providerId="LiveId" clId="{3231735A-9CFA-4FCD-A817-D94EC4411722}" dt="2026-09-14T14:07:16.146" v="1976"/>
          <ac:spMkLst>
            <pc:docMk/>
            <pc:sldMk cId="3234179505" sldId="290"/>
            <ac:spMk id="57" creationId="{B1EA0D00-6F75-83CC-ACFC-8EFEB2BF4385}"/>
          </ac:spMkLst>
        </pc:spChg>
        <pc:spChg chg="add mod">
          <ac:chgData name="Katarina Šućurović" userId="00804dc6bc8a9120" providerId="LiveId" clId="{3231735A-9CFA-4FCD-A817-D94EC4411722}" dt="2026-09-14T14:07:16.146" v="1976"/>
          <ac:spMkLst>
            <pc:docMk/>
            <pc:sldMk cId="3234179505" sldId="290"/>
            <ac:spMk id="58" creationId="{B9A1D5B7-3AF5-D063-5685-E814256A40E0}"/>
          </ac:spMkLst>
        </pc:spChg>
        <pc:spChg chg="add mod">
          <ac:chgData name="Katarina Šućurović" userId="00804dc6bc8a9120" providerId="LiveId" clId="{3231735A-9CFA-4FCD-A817-D94EC4411722}" dt="2026-09-14T14:07:16.146" v="1976"/>
          <ac:spMkLst>
            <pc:docMk/>
            <pc:sldMk cId="3234179505" sldId="290"/>
            <ac:spMk id="59" creationId="{AA6CD489-6A3B-C2DF-2E47-A573450B2918}"/>
          </ac:spMkLst>
        </pc:spChg>
        <pc:spChg chg="add mod">
          <ac:chgData name="Katarina Šućurović" userId="00804dc6bc8a9120" providerId="LiveId" clId="{3231735A-9CFA-4FCD-A817-D94EC4411722}" dt="2026-09-14T14:07:16.146" v="1976"/>
          <ac:spMkLst>
            <pc:docMk/>
            <pc:sldMk cId="3234179505" sldId="290"/>
            <ac:spMk id="60" creationId="{CA35C4FA-B0D4-5C25-7851-2E105B51C51D}"/>
          </ac:spMkLst>
        </pc:spChg>
        <pc:spChg chg="add mod">
          <ac:chgData name="Katarina Šućurović" userId="00804dc6bc8a9120" providerId="LiveId" clId="{3231735A-9CFA-4FCD-A817-D94EC4411722}" dt="2026-09-14T14:07:16.146" v="1976"/>
          <ac:spMkLst>
            <pc:docMk/>
            <pc:sldMk cId="3234179505" sldId="290"/>
            <ac:spMk id="61" creationId="{4086D8B4-52E8-EA63-A90A-13BF2AED96D5}"/>
          </ac:spMkLst>
        </pc:spChg>
        <pc:spChg chg="add mod">
          <ac:chgData name="Katarina Šućurović" userId="00804dc6bc8a9120" providerId="LiveId" clId="{3231735A-9CFA-4FCD-A817-D94EC4411722}" dt="2026-09-14T14:07:16.146" v="1976"/>
          <ac:spMkLst>
            <pc:docMk/>
            <pc:sldMk cId="3234179505" sldId="290"/>
            <ac:spMk id="62" creationId="{722E69C9-2D49-4E4E-6EF0-3D3E42651592}"/>
          </ac:spMkLst>
        </pc:spChg>
        <pc:spChg chg="add mod">
          <ac:chgData name="Katarina Šućurović" userId="00804dc6bc8a9120" providerId="LiveId" clId="{3231735A-9CFA-4FCD-A817-D94EC4411722}" dt="2026-09-14T14:07:16.146" v="1976"/>
          <ac:spMkLst>
            <pc:docMk/>
            <pc:sldMk cId="3234179505" sldId="290"/>
            <ac:spMk id="64" creationId="{74538BA2-81B6-8D2F-1CE9-776F47450057}"/>
          </ac:spMkLst>
        </pc:spChg>
        <pc:spChg chg="add del mod ord">
          <ac:chgData name="Katarina Šućurović" userId="00804dc6bc8a9120" providerId="LiveId" clId="{3231735A-9CFA-4FCD-A817-D94EC4411722}" dt="2026-09-14T14:38:12.973" v="2406" actId="478"/>
          <ac:spMkLst>
            <pc:docMk/>
            <pc:sldMk cId="3234179505" sldId="290"/>
            <ac:spMk id="65" creationId="{7D3FB1C5-6B1C-2A15-3A65-DEB5458678BC}"/>
          </ac:spMkLst>
        </pc:spChg>
        <pc:spChg chg="add del mod">
          <ac:chgData name="Katarina Šućurović" userId="00804dc6bc8a9120" providerId="LiveId" clId="{3231735A-9CFA-4FCD-A817-D94EC4411722}" dt="2026-09-14T14:35:14.150" v="2375" actId="21"/>
          <ac:spMkLst>
            <pc:docMk/>
            <pc:sldMk cId="3234179505" sldId="290"/>
            <ac:spMk id="66" creationId="{0E02777E-8EE6-3A7E-3C0B-5B3EB0283E9F}"/>
          </ac:spMkLst>
        </pc:spChg>
        <pc:spChg chg="add mod">
          <ac:chgData name="Katarina Šućurović" userId="00804dc6bc8a9120" providerId="LiveId" clId="{3231735A-9CFA-4FCD-A817-D94EC4411722}" dt="2026-09-14T14:12:10.346" v="2065" actId="14100"/>
          <ac:spMkLst>
            <pc:docMk/>
            <pc:sldMk cId="3234179505" sldId="290"/>
            <ac:spMk id="67" creationId="{C2DC8B2B-214E-83B0-6FDC-0D7BE042C56A}"/>
          </ac:spMkLst>
        </pc:spChg>
        <pc:spChg chg="add del mod">
          <ac:chgData name="Katarina Šućurović" userId="00804dc6bc8a9120" providerId="LiveId" clId="{3231735A-9CFA-4FCD-A817-D94EC4411722}" dt="2026-09-14T14:35:14.150" v="2375" actId="21"/>
          <ac:spMkLst>
            <pc:docMk/>
            <pc:sldMk cId="3234179505" sldId="290"/>
            <ac:spMk id="68" creationId="{52F11285-2513-D47D-EADE-E11DB4BD35B1}"/>
          </ac:spMkLst>
        </pc:spChg>
        <pc:spChg chg="add del mod">
          <ac:chgData name="Katarina Šućurović" userId="00804dc6bc8a9120" providerId="LiveId" clId="{3231735A-9CFA-4FCD-A817-D94EC4411722}" dt="2026-09-14T14:35:14.150" v="2375" actId="21"/>
          <ac:spMkLst>
            <pc:docMk/>
            <pc:sldMk cId="3234179505" sldId="290"/>
            <ac:spMk id="69" creationId="{8C4453E1-EFB4-4C17-059D-23C57A697A63}"/>
          </ac:spMkLst>
        </pc:spChg>
        <pc:spChg chg="add del mod">
          <ac:chgData name="Katarina Šućurović" userId="00804dc6bc8a9120" providerId="LiveId" clId="{3231735A-9CFA-4FCD-A817-D94EC4411722}" dt="2026-09-14T14:35:14.150" v="2375" actId="21"/>
          <ac:spMkLst>
            <pc:docMk/>
            <pc:sldMk cId="3234179505" sldId="290"/>
            <ac:spMk id="70" creationId="{E272F7C4-D379-906D-E59C-5091A2835C23}"/>
          </ac:spMkLst>
        </pc:spChg>
        <pc:spChg chg="add del mod">
          <ac:chgData name="Katarina Šućurović" userId="00804dc6bc8a9120" providerId="LiveId" clId="{3231735A-9CFA-4FCD-A817-D94EC4411722}" dt="2026-09-14T14:35:14.150" v="2375" actId="21"/>
          <ac:spMkLst>
            <pc:docMk/>
            <pc:sldMk cId="3234179505" sldId="290"/>
            <ac:spMk id="71" creationId="{07C8F297-CAB8-02CF-B0B8-D69D9BEFC4DB}"/>
          </ac:spMkLst>
        </pc:spChg>
        <pc:spChg chg="add del mod">
          <ac:chgData name="Katarina Šućurović" userId="00804dc6bc8a9120" providerId="LiveId" clId="{3231735A-9CFA-4FCD-A817-D94EC4411722}" dt="2026-09-14T14:10:01.004" v="2010" actId="478"/>
          <ac:spMkLst>
            <pc:docMk/>
            <pc:sldMk cId="3234179505" sldId="290"/>
            <ac:spMk id="72" creationId="{1153C0AE-DA16-2457-56A0-81B72EF1B9B5}"/>
          </ac:spMkLst>
        </pc:spChg>
        <pc:spChg chg="add mod">
          <ac:chgData name="Katarina Šućurović" userId="00804dc6bc8a9120" providerId="LiveId" clId="{3231735A-9CFA-4FCD-A817-D94EC4411722}" dt="2026-09-14T14:10:17.496" v="2014" actId="14100"/>
          <ac:spMkLst>
            <pc:docMk/>
            <pc:sldMk cId="3234179505" sldId="290"/>
            <ac:spMk id="74" creationId="{10230583-693C-83E8-89DF-21B42C0693C1}"/>
          </ac:spMkLst>
        </pc:spChg>
        <pc:spChg chg="add del mod ord">
          <ac:chgData name="Katarina Šućurović" userId="00804dc6bc8a9120" providerId="LiveId" clId="{3231735A-9CFA-4FCD-A817-D94EC4411722}" dt="2026-09-15T10:13:43.221" v="2640" actId="947"/>
          <ac:spMkLst>
            <pc:docMk/>
            <pc:sldMk cId="3234179505" sldId="290"/>
            <ac:spMk id="75" creationId="{183ED1C7-5B69-92E3-DE5E-95925562C802}"/>
          </ac:spMkLst>
        </pc:spChg>
        <pc:spChg chg="add del mod">
          <ac:chgData name="Katarina Šućurović" userId="00804dc6bc8a9120" providerId="LiveId" clId="{3231735A-9CFA-4FCD-A817-D94EC4411722}" dt="2026-09-14T14:35:14.150" v="2375" actId="21"/>
          <ac:spMkLst>
            <pc:docMk/>
            <pc:sldMk cId="3234179505" sldId="290"/>
            <ac:spMk id="76" creationId="{CA3E4820-3CFF-AC07-02D0-111D89E96EF7}"/>
          </ac:spMkLst>
        </pc:spChg>
        <pc:spChg chg="add del mod">
          <ac:chgData name="Katarina Šućurović" userId="00804dc6bc8a9120" providerId="LiveId" clId="{3231735A-9CFA-4FCD-A817-D94EC4411722}" dt="2026-09-14T14:36:18.604" v="2388" actId="21"/>
          <ac:spMkLst>
            <pc:docMk/>
            <pc:sldMk cId="3234179505" sldId="290"/>
            <ac:spMk id="77" creationId="{8829A425-FB27-A089-4F8A-1347B56499BB}"/>
          </ac:spMkLst>
        </pc:spChg>
        <pc:spChg chg="add mod">
          <ac:chgData name="Katarina Šućurović" userId="00804dc6bc8a9120" providerId="LiveId" clId="{3231735A-9CFA-4FCD-A817-D94EC4411722}" dt="2026-09-14T14:20:03.237" v="2174" actId="14100"/>
          <ac:spMkLst>
            <pc:docMk/>
            <pc:sldMk cId="3234179505" sldId="290"/>
            <ac:spMk id="78" creationId="{610AB9D1-E128-ED54-3282-A5C446C58094}"/>
          </ac:spMkLst>
        </pc:spChg>
        <pc:spChg chg="add mod">
          <ac:chgData name="Katarina Šućurović" userId="00804dc6bc8a9120" providerId="LiveId" clId="{3231735A-9CFA-4FCD-A817-D94EC4411722}" dt="2026-09-14T14:25:47.554" v="2230" actId="14100"/>
          <ac:spMkLst>
            <pc:docMk/>
            <pc:sldMk cId="3234179505" sldId="290"/>
            <ac:spMk id="79" creationId="{C522F741-5451-6B03-66CE-FCEAE4E7D24B}"/>
          </ac:spMkLst>
        </pc:spChg>
        <pc:spChg chg="add mod">
          <ac:chgData name="Katarina Šućurović" userId="00804dc6bc8a9120" providerId="LiveId" clId="{3231735A-9CFA-4FCD-A817-D94EC4411722}" dt="2026-09-14T14:18:03.432" v="2146" actId="1076"/>
          <ac:spMkLst>
            <pc:docMk/>
            <pc:sldMk cId="3234179505" sldId="290"/>
            <ac:spMk id="80" creationId="{C28BDA45-715C-58E7-3AF2-EA89F718FE16}"/>
          </ac:spMkLst>
        </pc:spChg>
        <pc:spChg chg="add mod">
          <ac:chgData name="Katarina Šućurović" userId="00804dc6bc8a9120" providerId="LiveId" clId="{3231735A-9CFA-4FCD-A817-D94EC4411722}" dt="2026-09-15T12:24:04.893" v="3324" actId="164"/>
          <ac:spMkLst>
            <pc:docMk/>
            <pc:sldMk cId="3234179505" sldId="290"/>
            <ac:spMk id="81" creationId="{E07DFBEE-9CBD-B196-FFDE-E944247F4A34}"/>
          </ac:spMkLst>
        </pc:spChg>
        <pc:spChg chg="add mod ord">
          <ac:chgData name="Katarina Šućurović" userId="00804dc6bc8a9120" providerId="LiveId" clId="{3231735A-9CFA-4FCD-A817-D94EC4411722}" dt="2026-09-14T14:23:52.782" v="2214" actId="1076"/>
          <ac:spMkLst>
            <pc:docMk/>
            <pc:sldMk cId="3234179505" sldId="290"/>
            <ac:spMk id="82" creationId="{F544F953-E4DC-22CE-5A56-7C70E4642E58}"/>
          </ac:spMkLst>
        </pc:spChg>
        <pc:spChg chg="add mod">
          <ac:chgData name="Katarina Šućurović" userId="00804dc6bc8a9120" providerId="LiveId" clId="{3231735A-9CFA-4FCD-A817-D94EC4411722}" dt="2026-09-15T12:24:04.893" v="3324" actId="164"/>
          <ac:spMkLst>
            <pc:docMk/>
            <pc:sldMk cId="3234179505" sldId="290"/>
            <ac:spMk id="83" creationId="{625ED86C-2F3D-CBAE-7C83-FFAB42F02D6F}"/>
          </ac:spMkLst>
        </pc:spChg>
        <pc:spChg chg="add del mod">
          <ac:chgData name="Katarina Šućurović" userId="00804dc6bc8a9120" providerId="LiveId" clId="{3231735A-9CFA-4FCD-A817-D94EC4411722}" dt="2026-09-14T14:24:47.306" v="2221" actId="478"/>
          <ac:spMkLst>
            <pc:docMk/>
            <pc:sldMk cId="3234179505" sldId="290"/>
            <ac:spMk id="84" creationId="{E31E4356-8C2E-D03A-4702-A35D9820DA62}"/>
          </ac:spMkLst>
        </pc:spChg>
        <pc:spChg chg="add mod">
          <ac:chgData name="Katarina Šućurović" userId="00804dc6bc8a9120" providerId="LiveId" clId="{3231735A-9CFA-4FCD-A817-D94EC4411722}" dt="2026-09-15T12:24:04.893" v="3324" actId="164"/>
          <ac:spMkLst>
            <pc:docMk/>
            <pc:sldMk cId="3234179505" sldId="290"/>
            <ac:spMk id="85" creationId="{FED8E3AC-F062-CA2F-7C69-7F9DA054F3B1}"/>
          </ac:spMkLst>
        </pc:spChg>
        <pc:spChg chg="add mod">
          <ac:chgData name="Katarina Šućurović" userId="00804dc6bc8a9120" providerId="LiveId" clId="{3231735A-9CFA-4FCD-A817-D94EC4411722}" dt="2026-09-14T14:23:17.478" v="2207" actId="1076"/>
          <ac:spMkLst>
            <pc:docMk/>
            <pc:sldMk cId="3234179505" sldId="290"/>
            <ac:spMk id="86" creationId="{0B55C474-90F2-39DB-414F-9A21BC02BEBE}"/>
          </ac:spMkLst>
        </pc:spChg>
        <pc:spChg chg="add mod ord">
          <ac:chgData name="Katarina Šućurović" userId="00804dc6bc8a9120" providerId="LiveId" clId="{3231735A-9CFA-4FCD-A817-D94EC4411722}" dt="2026-09-15T12:24:04.893" v="3324" actId="164"/>
          <ac:spMkLst>
            <pc:docMk/>
            <pc:sldMk cId="3234179505" sldId="290"/>
            <ac:spMk id="87" creationId="{4F0AD49B-AA51-232C-15C9-11DD8455812A}"/>
          </ac:spMkLst>
        </pc:spChg>
        <pc:spChg chg="add mod ord">
          <ac:chgData name="Katarina Šućurović" userId="00804dc6bc8a9120" providerId="LiveId" clId="{3231735A-9CFA-4FCD-A817-D94EC4411722}" dt="2026-09-14T14:19:46.776" v="2172" actId="1076"/>
          <ac:spMkLst>
            <pc:docMk/>
            <pc:sldMk cId="3234179505" sldId="290"/>
            <ac:spMk id="88" creationId="{83D608D6-7E1B-1616-ED61-40D7CB3D877C}"/>
          </ac:spMkLst>
        </pc:spChg>
        <pc:spChg chg="add mod">
          <ac:chgData name="Katarina Šućurović" userId="00804dc6bc8a9120" providerId="LiveId" clId="{3231735A-9CFA-4FCD-A817-D94EC4411722}" dt="2026-09-14T14:19:37.701" v="2165" actId="1076"/>
          <ac:spMkLst>
            <pc:docMk/>
            <pc:sldMk cId="3234179505" sldId="290"/>
            <ac:spMk id="89" creationId="{1493429C-2EA6-23FA-022E-5B219DF4F100}"/>
          </ac:spMkLst>
        </pc:spChg>
        <pc:spChg chg="add mod">
          <ac:chgData name="Katarina Šućurović" userId="00804dc6bc8a9120" providerId="LiveId" clId="{3231735A-9CFA-4FCD-A817-D94EC4411722}" dt="2026-09-14T14:19:37.701" v="2165" actId="1076"/>
          <ac:spMkLst>
            <pc:docMk/>
            <pc:sldMk cId="3234179505" sldId="290"/>
            <ac:spMk id="90" creationId="{29D4A89B-A569-7F5E-90B3-D534C0CAA9E0}"/>
          </ac:spMkLst>
        </pc:spChg>
        <pc:spChg chg="add mod">
          <ac:chgData name="Katarina Šućurović" userId="00804dc6bc8a9120" providerId="LiveId" clId="{3231735A-9CFA-4FCD-A817-D94EC4411722}" dt="2026-09-14T14:19:37.701" v="2165" actId="1076"/>
          <ac:spMkLst>
            <pc:docMk/>
            <pc:sldMk cId="3234179505" sldId="290"/>
            <ac:spMk id="91" creationId="{10230583-693C-83E8-89DF-21B42C0693C1}"/>
          </ac:spMkLst>
        </pc:spChg>
        <pc:spChg chg="add mod">
          <ac:chgData name="Katarina Šućurović" userId="00804dc6bc8a9120" providerId="LiveId" clId="{3231735A-9CFA-4FCD-A817-D94EC4411722}" dt="2026-09-14T14:19:37.701" v="2165" actId="1076"/>
          <ac:spMkLst>
            <pc:docMk/>
            <pc:sldMk cId="3234179505" sldId="290"/>
            <ac:spMk id="92" creationId="{13216774-BE26-6D9F-F9F7-C53E89F23692}"/>
          </ac:spMkLst>
        </pc:spChg>
        <pc:spChg chg="add mod">
          <ac:chgData name="Katarina Šućurović" userId="00804dc6bc8a9120" providerId="LiveId" clId="{3231735A-9CFA-4FCD-A817-D94EC4411722}" dt="2026-09-14T14:19:37.701" v="2165" actId="1076"/>
          <ac:spMkLst>
            <pc:docMk/>
            <pc:sldMk cId="3234179505" sldId="290"/>
            <ac:spMk id="93" creationId="{183ED1C7-5B69-92E3-DE5E-95925562C802}"/>
          </ac:spMkLst>
        </pc:spChg>
        <pc:spChg chg="add mod">
          <ac:chgData name="Katarina Šućurović" userId="00804dc6bc8a9120" providerId="LiveId" clId="{3231735A-9CFA-4FCD-A817-D94EC4411722}" dt="2026-09-14T14:19:37.701" v="2165" actId="1076"/>
          <ac:spMkLst>
            <pc:docMk/>
            <pc:sldMk cId="3234179505" sldId="290"/>
            <ac:spMk id="94" creationId="{CA3E4820-3CFF-AC07-02D0-111D89E96EF7}"/>
          </ac:spMkLst>
        </pc:spChg>
        <pc:spChg chg="add mod">
          <ac:chgData name="Katarina Šućurović" userId="00804dc6bc8a9120" providerId="LiveId" clId="{3231735A-9CFA-4FCD-A817-D94EC4411722}" dt="2026-09-14T14:19:37.701" v="2165" actId="1076"/>
          <ac:spMkLst>
            <pc:docMk/>
            <pc:sldMk cId="3234179505" sldId="290"/>
            <ac:spMk id="95" creationId="{8829A425-FB27-A089-4F8A-1347B56499BB}"/>
          </ac:spMkLst>
        </pc:spChg>
        <pc:spChg chg="add mod">
          <ac:chgData name="Katarina Šućurović" userId="00804dc6bc8a9120" providerId="LiveId" clId="{3231735A-9CFA-4FCD-A817-D94EC4411722}" dt="2026-09-14T14:19:37.701" v="2165" actId="1076"/>
          <ac:spMkLst>
            <pc:docMk/>
            <pc:sldMk cId="3234179505" sldId="290"/>
            <ac:spMk id="96" creationId="{BD57772C-1205-B514-C793-4993FB6550CD}"/>
          </ac:spMkLst>
        </pc:spChg>
        <pc:spChg chg="add mod">
          <ac:chgData name="Katarina Šućurović" userId="00804dc6bc8a9120" providerId="LiveId" clId="{3231735A-9CFA-4FCD-A817-D94EC4411722}" dt="2026-09-14T14:19:37.701" v="2165" actId="1076"/>
          <ac:spMkLst>
            <pc:docMk/>
            <pc:sldMk cId="3234179505" sldId="290"/>
            <ac:spMk id="98" creationId="{DD63AC4E-DCA6-7E04-41A3-5EEEC7ADC7C2}"/>
          </ac:spMkLst>
        </pc:spChg>
        <pc:spChg chg="add mod">
          <ac:chgData name="Katarina Šućurović" userId="00804dc6bc8a9120" providerId="LiveId" clId="{3231735A-9CFA-4FCD-A817-D94EC4411722}" dt="2026-09-14T14:19:37.701" v="2165" actId="1076"/>
          <ac:spMkLst>
            <pc:docMk/>
            <pc:sldMk cId="3234179505" sldId="290"/>
            <ac:spMk id="99" creationId="{55285102-F0C9-E38C-F179-03821AF92806}"/>
          </ac:spMkLst>
        </pc:spChg>
        <pc:spChg chg="add mod">
          <ac:chgData name="Katarina Šućurović" userId="00804dc6bc8a9120" providerId="LiveId" clId="{3231735A-9CFA-4FCD-A817-D94EC4411722}" dt="2026-09-14T14:20:31.535" v="2177"/>
          <ac:spMkLst>
            <pc:docMk/>
            <pc:sldMk cId="3234179505" sldId="290"/>
            <ac:spMk id="101" creationId="{74B8BE78-E53E-1FE9-A65E-B39A9444227E}"/>
          </ac:spMkLst>
        </pc:spChg>
        <pc:spChg chg="add mod">
          <ac:chgData name="Katarina Šućurović" userId="00804dc6bc8a9120" providerId="LiveId" clId="{3231735A-9CFA-4FCD-A817-D94EC4411722}" dt="2026-09-14T14:20:31.535" v="2177"/>
          <ac:spMkLst>
            <pc:docMk/>
            <pc:sldMk cId="3234179505" sldId="290"/>
            <ac:spMk id="102" creationId="{264F5F57-FAE8-60C6-E17C-BCC529993184}"/>
          </ac:spMkLst>
        </pc:spChg>
        <pc:spChg chg="add mod">
          <ac:chgData name="Katarina Šućurović" userId="00804dc6bc8a9120" providerId="LiveId" clId="{3231735A-9CFA-4FCD-A817-D94EC4411722}" dt="2026-09-14T14:20:31.535" v="2177"/>
          <ac:spMkLst>
            <pc:docMk/>
            <pc:sldMk cId="3234179505" sldId="290"/>
            <ac:spMk id="103" creationId="{FB43BAD6-5AD8-7EF4-4C6B-2671F5CFB119}"/>
          </ac:spMkLst>
        </pc:spChg>
        <pc:spChg chg="add mod">
          <ac:chgData name="Katarina Šućurović" userId="00804dc6bc8a9120" providerId="LiveId" clId="{3231735A-9CFA-4FCD-A817-D94EC4411722}" dt="2026-09-14T14:20:31.535" v="2177"/>
          <ac:spMkLst>
            <pc:docMk/>
            <pc:sldMk cId="3234179505" sldId="290"/>
            <ac:spMk id="105" creationId="{17B5C663-EFE5-698E-7A4D-E8B265773FE0}"/>
          </ac:spMkLst>
        </pc:spChg>
        <pc:spChg chg="add mod">
          <ac:chgData name="Katarina Šućurović" userId="00804dc6bc8a9120" providerId="LiveId" clId="{3231735A-9CFA-4FCD-A817-D94EC4411722}" dt="2026-09-14T14:20:31.535" v="2177"/>
          <ac:spMkLst>
            <pc:docMk/>
            <pc:sldMk cId="3234179505" sldId="290"/>
            <ac:spMk id="106" creationId="{5D537D89-47EE-A939-777A-77CEE37E20B9}"/>
          </ac:spMkLst>
        </pc:spChg>
        <pc:spChg chg="add mod">
          <ac:chgData name="Katarina Šućurović" userId="00804dc6bc8a9120" providerId="LiveId" clId="{3231735A-9CFA-4FCD-A817-D94EC4411722}" dt="2026-09-14T14:20:31.535" v="2177"/>
          <ac:spMkLst>
            <pc:docMk/>
            <pc:sldMk cId="3234179505" sldId="290"/>
            <ac:spMk id="108" creationId="{01C1A9BD-7429-CF56-BB2C-6343AFFC5F47}"/>
          </ac:spMkLst>
        </pc:spChg>
        <pc:spChg chg="add mod">
          <ac:chgData name="Katarina Šućurović" userId="00804dc6bc8a9120" providerId="LiveId" clId="{3231735A-9CFA-4FCD-A817-D94EC4411722}" dt="2026-09-14T14:20:31.535" v="2177"/>
          <ac:spMkLst>
            <pc:docMk/>
            <pc:sldMk cId="3234179505" sldId="290"/>
            <ac:spMk id="109" creationId="{00D3F096-3186-5382-3E1D-0E047BBBA0FB}"/>
          </ac:spMkLst>
        </pc:spChg>
        <pc:spChg chg="add mod">
          <ac:chgData name="Katarina Šućurović" userId="00804dc6bc8a9120" providerId="LiveId" clId="{3231735A-9CFA-4FCD-A817-D94EC4411722}" dt="2026-09-14T14:20:31.535" v="2177"/>
          <ac:spMkLst>
            <pc:docMk/>
            <pc:sldMk cId="3234179505" sldId="290"/>
            <ac:spMk id="110" creationId="{FC5AEC8E-C9B6-A273-4C61-B9232DDBD492}"/>
          </ac:spMkLst>
        </pc:spChg>
        <pc:spChg chg="add mod">
          <ac:chgData name="Katarina Šućurović" userId="00804dc6bc8a9120" providerId="LiveId" clId="{3231735A-9CFA-4FCD-A817-D94EC4411722}" dt="2026-09-14T14:20:31.535" v="2177"/>
          <ac:spMkLst>
            <pc:docMk/>
            <pc:sldMk cId="3234179505" sldId="290"/>
            <ac:spMk id="111" creationId="{CE5CA7CF-805C-2C41-914E-603262EAA0DA}"/>
          </ac:spMkLst>
        </pc:spChg>
        <pc:spChg chg="add mod">
          <ac:chgData name="Katarina Šućurović" userId="00804dc6bc8a9120" providerId="LiveId" clId="{3231735A-9CFA-4FCD-A817-D94EC4411722}" dt="2026-09-14T14:20:31.535" v="2177"/>
          <ac:spMkLst>
            <pc:docMk/>
            <pc:sldMk cId="3234179505" sldId="290"/>
            <ac:spMk id="112" creationId="{32ACBC7C-EBCE-89E9-F74B-1BB11EC8A9A0}"/>
          </ac:spMkLst>
        </pc:spChg>
        <pc:spChg chg="add mod">
          <ac:chgData name="Katarina Šućurović" userId="00804dc6bc8a9120" providerId="LiveId" clId="{3231735A-9CFA-4FCD-A817-D94EC4411722}" dt="2026-09-14T14:20:46.733" v="2179" actId="1076"/>
          <ac:spMkLst>
            <pc:docMk/>
            <pc:sldMk cId="3234179505" sldId="290"/>
            <ac:spMk id="113" creationId="{CC69782D-B87B-A31E-E464-4AF611CE0919}"/>
          </ac:spMkLst>
        </pc:spChg>
        <pc:spChg chg="add mod">
          <ac:chgData name="Katarina Šućurović" userId="00804dc6bc8a9120" providerId="LiveId" clId="{3231735A-9CFA-4FCD-A817-D94EC4411722}" dt="2026-09-15T12:20:56.894" v="3257" actId="20577"/>
          <ac:spMkLst>
            <pc:docMk/>
            <pc:sldMk cId="3234179505" sldId="290"/>
            <ac:spMk id="114" creationId="{075F91CC-7BB6-FD8D-59A4-82BC1DBB3E6B}"/>
          </ac:spMkLst>
        </pc:spChg>
        <pc:spChg chg="add mod">
          <ac:chgData name="Katarina Šućurović" userId="00804dc6bc8a9120" providerId="LiveId" clId="{3231735A-9CFA-4FCD-A817-D94EC4411722}" dt="2026-09-14T14:22:07.878" v="2191" actId="1076"/>
          <ac:spMkLst>
            <pc:docMk/>
            <pc:sldMk cId="3234179505" sldId="290"/>
            <ac:spMk id="115" creationId="{49A0229C-0327-85CB-B971-B78FC6780856}"/>
          </ac:spMkLst>
        </pc:spChg>
        <pc:spChg chg="add del mod">
          <ac:chgData name="Katarina Šućurović" userId="00804dc6bc8a9120" providerId="LiveId" clId="{3231735A-9CFA-4FCD-A817-D94EC4411722}" dt="2026-09-14T14:21:07.999" v="2183" actId="478"/>
          <ac:spMkLst>
            <pc:docMk/>
            <pc:sldMk cId="3234179505" sldId="290"/>
            <ac:spMk id="116" creationId="{7E6BAE30-AD05-022B-8065-1A9008B0AD4E}"/>
          </ac:spMkLst>
        </pc:spChg>
        <pc:spChg chg="add mod">
          <ac:chgData name="Katarina Šućurović" userId="00804dc6bc8a9120" providerId="LiveId" clId="{3231735A-9CFA-4FCD-A817-D94EC4411722}" dt="2026-09-14T14:21:53.701" v="2190" actId="1076"/>
          <ac:spMkLst>
            <pc:docMk/>
            <pc:sldMk cId="3234179505" sldId="290"/>
            <ac:spMk id="117" creationId="{DC944680-5417-CF8F-EFF3-C74DB3B15F28}"/>
          </ac:spMkLst>
        </pc:spChg>
        <pc:spChg chg="add mod">
          <ac:chgData name="Katarina Šućurović" userId="00804dc6bc8a9120" providerId="LiveId" clId="{3231735A-9CFA-4FCD-A817-D94EC4411722}" dt="2026-09-15T12:24:04.893" v="3324" actId="164"/>
          <ac:spMkLst>
            <pc:docMk/>
            <pc:sldMk cId="3234179505" sldId="290"/>
            <ac:spMk id="118" creationId="{BC388EB5-F6CE-06E6-3287-9A5C31F1520C}"/>
          </ac:spMkLst>
        </pc:spChg>
        <pc:spChg chg="add mod">
          <ac:chgData name="Katarina Šućurović" userId="00804dc6bc8a9120" providerId="LiveId" clId="{3231735A-9CFA-4FCD-A817-D94EC4411722}" dt="2026-09-15T12:24:04.893" v="3324" actId="164"/>
          <ac:spMkLst>
            <pc:docMk/>
            <pc:sldMk cId="3234179505" sldId="290"/>
            <ac:spMk id="119" creationId="{6ACAE3C3-41A0-3C36-0AE2-8CAEB825C940}"/>
          </ac:spMkLst>
        </pc:spChg>
        <pc:spChg chg="add mod">
          <ac:chgData name="Katarina Šućurović" userId="00804dc6bc8a9120" providerId="LiveId" clId="{3231735A-9CFA-4FCD-A817-D94EC4411722}" dt="2026-09-15T12:24:04.893" v="3324" actId="164"/>
          <ac:spMkLst>
            <pc:docMk/>
            <pc:sldMk cId="3234179505" sldId="290"/>
            <ac:spMk id="120" creationId="{40960817-4963-2E99-1A50-8FBA56116D70}"/>
          </ac:spMkLst>
        </pc:spChg>
        <pc:spChg chg="add mod">
          <ac:chgData name="Katarina Šućurović" userId="00804dc6bc8a9120" providerId="LiveId" clId="{3231735A-9CFA-4FCD-A817-D94EC4411722}" dt="2026-09-15T12:24:04.893" v="3324" actId="164"/>
          <ac:spMkLst>
            <pc:docMk/>
            <pc:sldMk cId="3234179505" sldId="290"/>
            <ac:spMk id="121" creationId="{C1A78405-FF7A-DF44-8A31-DD0C3240981E}"/>
          </ac:spMkLst>
        </pc:spChg>
        <pc:spChg chg="add mod">
          <ac:chgData name="Katarina Šućurović" userId="00804dc6bc8a9120" providerId="LiveId" clId="{3231735A-9CFA-4FCD-A817-D94EC4411722}" dt="2026-09-15T12:24:04.893" v="3324" actId="164"/>
          <ac:spMkLst>
            <pc:docMk/>
            <pc:sldMk cId="3234179505" sldId="290"/>
            <ac:spMk id="122" creationId="{4606C805-FF73-2D3E-84E4-075C727CAA26}"/>
          </ac:spMkLst>
        </pc:spChg>
        <pc:spChg chg="add mod">
          <ac:chgData name="Katarina Šućurović" userId="00804dc6bc8a9120" providerId="LiveId" clId="{3231735A-9CFA-4FCD-A817-D94EC4411722}" dt="2026-09-15T12:24:04.893" v="3324" actId="164"/>
          <ac:spMkLst>
            <pc:docMk/>
            <pc:sldMk cId="3234179505" sldId="290"/>
            <ac:spMk id="123" creationId="{25B02533-D69A-8F27-79FE-9419DE873A37}"/>
          </ac:spMkLst>
        </pc:spChg>
        <pc:spChg chg="add mod">
          <ac:chgData name="Katarina Šućurović" userId="00804dc6bc8a9120" providerId="LiveId" clId="{3231735A-9CFA-4FCD-A817-D94EC4411722}" dt="2026-09-15T12:27:01.139" v="3349" actId="14100"/>
          <ac:spMkLst>
            <pc:docMk/>
            <pc:sldMk cId="3234179505" sldId="290"/>
            <ac:spMk id="124" creationId="{1109FB6D-F4AF-8134-AE15-D4DAD00E6CE6}"/>
          </ac:spMkLst>
        </pc:spChg>
        <pc:spChg chg="add mod">
          <ac:chgData name="Katarina Šućurović" userId="00804dc6bc8a9120" providerId="LiveId" clId="{3231735A-9CFA-4FCD-A817-D94EC4411722}" dt="2026-09-15T12:26:51.184" v="3347" actId="1076"/>
          <ac:spMkLst>
            <pc:docMk/>
            <pc:sldMk cId="3234179505" sldId="290"/>
            <ac:spMk id="125" creationId="{945A9A8A-A936-126C-39C2-07D236D28F9F}"/>
          </ac:spMkLst>
        </pc:spChg>
        <pc:spChg chg="mod">
          <ac:chgData name="Katarina Šućurović" userId="00804dc6bc8a9120" providerId="LiveId" clId="{3231735A-9CFA-4FCD-A817-D94EC4411722}" dt="2026-09-15T12:26:57.380" v="3348" actId="1076"/>
          <ac:spMkLst>
            <pc:docMk/>
            <pc:sldMk cId="3234179505" sldId="290"/>
            <ac:spMk id="126" creationId="{B143766B-A889-D671-BF31-5216AF59C539}"/>
          </ac:spMkLst>
        </pc:spChg>
        <pc:spChg chg="add mod">
          <ac:chgData name="Katarina Šućurović" userId="00804dc6bc8a9120" providerId="LiveId" clId="{3231735A-9CFA-4FCD-A817-D94EC4411722}" dt="2026-09-15T12:26:13.749" v="3344" actId="1076"/>
          <ac:spMkLst>
            <pc:docMk/>
            <pc:sldMk cId="3234179505" sldId="290"/>
            <ac:spMk id="127" creationId="{EA8DF484-C0C3-F13A-75AB-E36195A998D0}"/>
          </ac:spMkLst>
        </pc:spChg>
        <pc:spChg chg="add mod">
          <ac:chgData name="Katarina Šućurović" userId="00804dc6bc8a9120" providerId="LiveId" clId="{3231735A-9CFA-4FCD-A817-D94EC4411722}" dt="2026-09-15T12:26:13.749" v="3344" actId="1076"/>
          <ac:spMkLst>
            <pc:docMk/>
            <pc:sldMk cId="3234179505" sldId="290"/>
            <ac:spMk id="128" creationId="{86800DC8-516C-2F53-7335-D65F58664F56}"/>
          </ac:spMkLst>
        </pc:spChg>
        <pc:spChg chg="add mod ord">
          <ac:chgData name="Katarina Šućurović" userId="00804dc6bc8a9120" providerId="LiveId" clId="{3231735A-9CFA-4FCD-A817-D94EC4411722}" dt="2026-09-15T12:23:44.700" v="3319" actId="164"/>
          <ac:spMkLst>
            <pc:docMk/>
            <pc:sldMk cId="3234179505" sldId="290"/>
            <ac:spMk id="129" creationId="{98FCC200-7C4C-0A92-7631-C6B3B10BA31B}"/>
          </ac:spMkLst>
        </pc:spChg>
        <pc:spChg chg="add mod">
          <ac:chgData name="Katarina Šućurović" userId="00804dc6bc8a9120" providerId="LiveId" clId="{3231735A-9CFA-4FCD-A817-D94EC4411722}" dt="2026-09-15T12:26:13.749" v="3344" actId="1076"/>
          <ac:spMkLst>
            <pc:docMk/>
            <pc:sldMk cId="3234179505" sldId="290"/>
            <ac:spMk id="130" creationId="{FF8C124F-26A8-C542-AC46-24F08DB22030}"/>
          </ac:spMkLst>
        </pc:spChg>
        <pc:spChg chg="add del mod">
          <ac:chgData name="Katarina Šućurović" userId="00804dc6bc8a9120" providerId="LiveId" clId="{3231735A-9CFA-4FCD-A817-D94EC4411722}" dt="2026-09-14T14:29:59.321" v="2276" actId="478"/>
          <ac:spMkLst>
            <pc:docMk/>
            <pc:sldMk cId="3234179505" sldId="290"/>
            <ac:spMk id="131" creationId="{427367B3-DAF9-9532-4701-844BCE3456EF}"/>
          </ac:spMkLst>
        </pc:spChg>
        <pc:spChg chg="add mod ord">
          <ac:chgData name="Katarina Šućurović" userId="00804dc6bc8a9120" providerId="LiveId" clId="{3231735A-9CFA-4FCD-A817-D94EC4411722}" dt="2026-09-15T12:23:44.700" v="3319" actId="164"/>
          <ac:spMkLst>
            <pc:docMk/>
            <pc:sldMk cId="3234179505" sldId="290"/>
            <ac:spMk id="132" creationId="{585D0E95-5D2B-A3D5-804A-55C2FFC6958A}"/>
          </ac:spMkLst>
        </pc:spChg>
        <pc:spChg chg="add del mod ord">
          <ac:chgData name="Katarina Šućurović" userId="00804dc6bc8a9120" providerId="LiveId" clId="{3231735A-9CFA-4FCD-A817-D94EC4411722}" dt="2026-09-14T14:31:09.198" v="2295" actId="478"/>
          <ac:spMkLst>
            <pc:docMk/>
            <pc:sldMk cId="3234179505" sldId="290"/>
            <ac:spMk id="133" creationId="{C2627F7F-7FBF-11B9-DCCC-43947A809857}"/>
          </ac:spMkLst>
        </pc:spChg>
        <pc:spChg chg="del mod">
          <ac:chgData name="Katarina Šućurović" userId="00804dc6bc8a9120" providerId="LiveId" clId="{3231735A-9CFA-4FCD-A817-D94EC4411722}" dt="2026-09-14T14:30:01.321" v="2277" actId="478"/>
          <ac:spMkLst>
            <pc:docMk/>
            <pc:sldMk cId="3234179505" sldId="290"/>
            <ac:spMk id="134" creationId="{D1F154D1-2E02-12D9-F92E-FEB28A822F40}"/>
          </ac:spMkLst>
        </pc:spChg>
        <pc:spChg chg="mod ord">
          <ac:chgData name="Katarina Šućurović" userId="00804dc6bc8a9120" providerId="LiveId" clId="{3231735A-9CFA-4FCD-A817-D94EC4411722}" dt="2026-09-14T14:33:04.149" v="2353" actId="20577"/>
          <ac:spMkLst>
            <pc:docMk/>
            <pc:sldMk cId="3234179505" sldId="290"/>
            <ac:spMk id="135" creationId="{82B02ED1-09B3-ACE0-B747-86EA0A857301}"/>
          </ac:spMkLst>
        </pc:spChg>
        <pc:spChg chg="add del mod">
          <ac:chgData name="Katarina Šućurović" userId="00804dc6bc8a9120" providerId="LiveId" clId="{3231735A-9CFA-4FCD-A817-D94EC4411722}" dt="2026-09-14T14:26:47.269" v="2232" actId="478"/>
          <ac:spMkLst>
            <pc:docMk/>
            <pc:sldMk cId="3234179505" sldId="290"/>
            <ac:spMk id="136" creationId="{5E625201-8BC0-85D6-ECDB-971CA8529B30}"/>
          </ac:spMkLst>
        </pc:spChg>
        <pc:spChg chg="add mod">
          <ac:chgData name="Katarina Šućurović" userId="00804dc6bc8a9120" providerId="LiveId" clId="{3231735A-9CFA-4FCD-A817-D94EC4411722}" dt="2026-09-14T14:31:29.749" v="2301" actId="14100"/>
          <ac:spMkLst>
            <pc:docMk/>
            <pc:sldMk cId="3234179505" sldId="290"/>
            <ac:spMk id="137" creationId="{A2D1E2FE-99F1-5F80-640C-4607D43683A3}"/>
          </ac:spMkLst>
        </pc:spChg>
        <pc:spChg chg="add del mod">
          <ac:chgData name="Katarina Šućurović" userId="00804dc6bc8a9120" providerId="LiveId" clId="{3231735A-9CFA-4FCD-A817-D94EC4411722}" dt="2026-09-14T14:29:09.777" v="2265" actId="478"/>
          <ac:spMkLst>
            <pc:docMk/>
            <pc:sldMk cId="3234179505" sldId="290"/>
            <ac:spMk id="138" creationId="{74AC410A-37A2-A735-FB37-CFFFAF44B003}"/>
          </ac:spMkLst>
        </pc:spChg>
        <pc:spChg chg="add mod">
          <ac:chgData name="Katarina Šućurović" userId="00804dc6bc8a9120" providerId="LiveId" clId="{3231735A-9CFA-4FCD-A817-D94EC4411722}" dt="2026-09-15T12:23:44.700" v="3319" actId="164"/>
          <ac:spMkLst>
            <pc:docMk/>
            <pc:sldMk cId="3234179505" sldId="290"/>
            <ac:spMk id="139" creationId="{F3E988B4-9EAF-963E-E8C1-B3DB47C0B201}"/>
          </ac:spMkLst>
        </pc:spChg>
        <pc:spChg chg="add del mod">
          <ac:chgData name="Katarina Šućurović" userId="00804dc6bc8a9120" providerId="LiveId" clId="{3231735A-9CFA-4FCD-A817-D94EC4411722}" dt="2026-09-14T14:31:15.838" v="2297" actId="478"/>
          <ac:spMkLst>
            <pc:docMk/>
            <pc:sldMk cId="3234179505" sldId="290"/>
            <ac:spMk id="140" creationId="{C417DE3A-60E7-D876-0CEA-96D00BA246D2}"/>
          </ac:spMkLst>
        </pc:spChg>
        <pc:spChg chg="add mod">
          <ac:chgData name="Katarina Šućurović" userId="00804dc6bc8a9120" providerId="LiveId" clId="{3231735A-9CFA-4FCD-A817-D94EC4411722}" dt="2026-09-14T14:30:13.576" v="2281" actId="1076"/>
          <ac:spMkLst>
            <pc:docMk/>
            <pc:sldMk cId="3234179505" sldId="290"/>
            <ac:spMk id="141" creationId="{AE4816F3-E443-4078-5B33-B46D3F17B612}"/>
          </ac:spMkLst>
        </pc:spChg>
        <pc:spChg chg="add mod">
          <ac:chgData name="Katarina Šućurović" userId="00804dc6bc8a9120" providerId="LiveId" clId="{3231735A-9CFA-4FCD-A817-D94EC4411722}" dt="2026-09-15T12:23:44.700" v="3319" actId="164"/>
          <ac:spMkLst>
            <pc:docMk/>
            <pc:sldMk cId="3234179505" sldId="290"/>
            <ac:spMk id="142" creationId="{E813B31F-F682-58D3-BA02-DDA374EA5D72}"/>
          </ac:spMkLst>
        </pc:spChg>
        <pc:spChg chg="add mod">
          <ac:chgData name="Katarina Šućurović" userId="00804dc6bc8a9120" providerId="LiveId" clId="{3231735A-9CFA-4FCD-A817-D94EC4411722}" dt="2026-09-14T14:31:37.917" v="2303" actId="1076"/>
          <ac:spMkLst>
            <pc:docMk/>
            <pc:sldMk cId="3234179505" sldId="290"/>
            <ac:spMk id="143" creationId="{F7F23323-F497-23BE-FACF-8CF884A3C0FC}"/>
          </ac:spMkLst>
        </pc:spChg>
        <pc:spChg chg="add mod">
          <ac:chgData name="Katarina Šućurović" userId="00804dc6bc8a9120" providerId="LiveId" clId="{3231735A-9CFA-4FCD-A817-D94EC4411722}" dt="2026-09-15T12:23:44.700" v="3319" actId="164"/>
          <ac:spMkLst>
            <pc:docMk/>
            <pc:sldMk cId="3234179505" sldId="290"/>
            <ac:spMk id="144" creationId="{192B1089-5131-330D-8653-A9464FA8BEBB}"/>
          </ac:spMkLst>
        </pc:spChg>
        <pc:spChg chg="add mod">
          <ac:chgData name="Katarina Šućurović" userId="00804dc6bc8a9120" providerId="LiveId" clId="{3231735A-9CFA-4FCD-A817-D94EC4411722}" dt="2026-09-14T14:31:49.960" v="2305"/>
          <ac:spMkLst>
            <pc:docMk/>
            <pc:sldMk cId="3234179505" sldId="290"/>
            <ac:spMk id="145" creationId="{D89D4846-2E37-C724-15D6-FA99D3689F10}"/>
          </ac:spMkLst>
        </pc:spChg>
        <pc:spChg chg="add mod">
          <ac:chgData name="Katarina Šućurović" userId="00804dc6bc8a9120" providerId="LiveId" clId="{3231735A-9CFA-4FCD-A817-D94EC4411722}" dt="2026-09-14T14:31:50.476" v="2306"/>
          <ac:spMkLst>
            <pc:docMk/>
            <pc:sldMk cId="3234179505" sldId="290"/>
            <ac:spMk id="146" creationId="{3B1C4FAD-916E-E5E1-5B41-D706B94280E5}"/>
          </ac:spMkLst>
        </pc:spChg>
        <pc:spChg chg="add mod">
          <ac:chgData name="Katarina Šućurović" userId="00804dc6bc8a9120" providerId="LiveId" clId="{3231735A-9CFA-4FCD-A817-D94EC4411722}" dt="2026-09-15T12:26:13.749" v="3344" actId="1076"/>
          <ac:spMkLst>
            <pc:docMk/>
            <pc:sldMk cId="3234179505" sldId="290"/>
            <ac:spMk id="147" creationId="{BB7BD1F6-1D8A-D658-4C3F-6DDFD4C4CD76}"/>
          </ac:spMkLst>
        </pc:spChg>
        <pc:spChg chg="add mod">
          <ac:chgData name="Katarina Šućurović" userId="00804dc6bc8a9120" providerId="LiveId" clId="{3231735A-9CFA-4FCD-A817-D94EC4411722}" dt="2026-09-15T12:26:13.749" v="3344" actId="1076"/>
          <ac:spMkLst>
            <pc:docMk/>
            <pc:sldMk cId="3234179505" sldId="290"/>
            <ac:spMk id="148" creationId="{A189D5C2-5131-D7D9-E358-9109F4B30508}"/>
          </ac:spMkLst>
        </pc:spChg>
        <pc:spChg chg="add del mod">
          <ac:chgData name="Katarina Šućurović" userId="00804dc6bc8a9120" providerId="LiveId" clId="{3231735A-9CFA-4FCD-A817-D94EC4411722}" dt="2026-09-14T14:32:30.601" v="2325" actId="478"/>
          <ac:spMkLst>
            <pc:docMk/>
            <pc:sldMk cId="3234179505" sldId="290"/>
            <ac:spMk id="149" creationId="{F982A1F6-18AA-CDA8-F798-43867B203BEB}"/>
          </ac:spMkLst>
        </pc:spChg>
        <pc:spChg chg="add mod">
          <ac:chgData name="Katarina Šućurović" userId="00804dc6bc8a9120" providerId="LiveId" clId="{3231735A-9CFA-4FCD-A817-D94EC4411722}" dt="2026-09-14T14:32:50.042" v="2343" actId="20577"/>
          <ac:spMkLst>
            <pc:docMk/>
            <pc:sldMk cId="3234179505" sldId="290"/>
            <ac:spMk id="150" creationId="{1D2998D5-EFDC-EDF0-D129-6F159B4DA7AF}"/>
          </ac:spMkLst>
        </pc:spChg>
        <pc:spChg chg="add mod modVis">
          <ac:chgData name="Katarina Šućurović" userId="00804dc6bc8a9120" providerId="LiveId" clId="{3231735A-9CFA-4FCD-A817-D94EC4411722}" dt="2026-09-15T12:23:44.700" v="3319" actId="164"/>
          <ac:spMkLst>
            <pc:docMk/>
            <pc:sldMk cId="3234179505" sldId="290"/>
            <ac:spMk id="151" creationId="{8D942D12-9D5E-F782-168D-1FE2125BDD16}"/>
          </ac:spMkLst>
        </pc:spChg>
        <pc:spChg chg="add del mod ord">
          <ac:chgData name="Katarina Šućurović" userId="00804dc6bc8a9120" providerId="LiveId" clId="{3231735A-9CFA-4FCD-A817-D94EC4411722}" dt="2026-09-14T14:34:25.806" v="2370" actId="478"/>
          <ac:spMkLst>
            <pc:docMk/>
            <pc:sldMk cId="3234179505" sldId="290"/>
            <ac:spMk id="152" creationId="{2B50A122-F017-4C26-8370-6F7A5EABD6BC}"/>
          </ac:spMkLst>
        </pc:spChg>
        <pc:spChg chg="add mod">
          <ac:chgData name="Katarina Šućurović" userId="00804dc6bc8a9120" providerId="LiveId" clId="{3231735A-9CFA-4FCD-A817-D94EC4411722}" dt="2026-09-15T12:30:45.232" v="3369" actId="164"/>
          <ac:spMkLst>
            <pc:docMk/>
            <pc:sldMk cId="3234179505" sldId="290"/>
            <ac:spMk id="153" creationId="{25999F6D-548C-0E5E-0B8B-5802A700BCFD}"/>
          </ac:spMkLst>
        </pc:spChg>
        <pc:spChg chg="add mod">
          <ac:chgData name="Katarina Šućurović" userId="00804dc6bc8a9120" providerId="LiveId" clId="{3231735A-9CFA-4FCD-A817-D94EC4411722}" dt="2026-09-14T14:37:24.367" v="2399" actId="1076"/>
          <ac:spMkLst>
            <pc:docMk/>
            <pc:sldMk cId="3234179505" sldId="290"/>
            <ac:spMk id="154" creationId="{BAACE1EE-8F45-5B2C-DDE1-420DA91CB765}"/>
          </ac:spMkLst>
        </pc:spChg>
        <pc:spChg chg="add mod">
          <ac:chgData name="Katarina Šućurović" userId="00804dc6bc8a9120" providerId="LiveId" clId="{3231735A-9CFA-4FCD-A817-D94EC4411722}" dt="2026-09-14T14:37:41.654" v="2400" actId="1076"/>
          <ac:spMkLst>
            <pc:docMk/>
            <pc:sldMk cId="3234179505" sldId="290"/>
            <ac:spMk id="155" creationId="{02D38950-A7B0-115E-BB0D-2C227332EBD4}"/>
          </ac:spMkLst>
        </pc:spChg>
        <pc:spChg chg="add mod">
          <ac:chgData name="Katarina Šućurović" userId="00804dc6bc8a9120" providerId="LiveId" clId="{3231735A-9CFA-4FCD-A817-D94EC4411722}" dt="2026-09-14T14:37:47.665" v="2401" actId="1076"/>
          <ac:spMkLst>
            <pc:docMk/>
            <pc:sldMk cId="3234179505" sldId="290"/>
            <ac:spMk id="156" creationId="{1493429C-2EA6-23FA-022E-5B219DF4F100}"/>
          </ac:spMkLst>
        </pc:spChg>
        <pc:spChg chg="add mod">
          <ac:chgData name="Katarina Šućurović" userId="00804dc6bc8a9120" providerId="LiveId" clId="{3231735A-9CFA-4FCD-A817-D94EC4411722}" dt="2026-09-14T14:38:07.245" v="2404" actId="1076"/>
          <ac:spMkLst>
            <pc:docMk/>
            <pc:sldMk cId="3234179505" sldId="290"/>
            <ac:spMk id="157" creationId="{D9FDD7A1-DCC3-5D81-0F0F-ADE2EFE09463}"/>
          </ac:spMkLst>
        </pc:spChg>
        <pc:spChg chg="mod">
          <ac:chgData name="Katarina Šućurović" userId="00804dc6bc8a9120" providerId="LiveId" clId="{3231735A-9CFA-4FCD-A817-D94EC4411722}" dt="2026-09-15T12:30:45.232" v="3369" actId="164"/>
          <ac:spMkLst>
            <pc:docMk/>
            <pc:sldMk cId="3234179505" sldId="290"/>
            <ac:spMk id="158" creationId="{29D4A89B-A569-7F5E-90B3-D534C0CAA9E0}"/>
          </ac:spMkLst>
        </pc:spChg>
        <pc:spChg chg="add mod">
          <ac:chgData name="Katarina Šućurović" userId="00804dc6bc8a9120" providerId="LiveId" clId="{3231735A-9CFA-4FCD-A817-D94EC4411722}" dt="2026-09-15T12:30:45.232" v="3369" actId="164"/>
          <ac:spMkLst>
            <pc:docMk/>
            <pc:sldMk cId="3234179505" sldId="290"/>
            <ac:spMk id="159" creationId="{0E02777E-8EE6-3A7E-3C0B-5B3EB0283E9F}"/>
          </ac:spMkLst>
        </pc:spChg>
        <pc:spChg chg="add mod">
          <ac:chgData name="Katarina Šućurović" userId="00804dc6bc8a9120" providerId="LiveId" clId="{3231735A-9CFA-4FCD-A817-D94EC4411722}" dt="2026-09-15T12:30:45.232" v="3369" actId="164"/>
          <ac:spMkLst>
            <pc:docMk/>
            <pc:sldMk cId="3234179505" sldId="290"/>
            <ac:spMk id="160" creationId="{C2DC8B2B-214E-83B0-6FDC-0D7BE042C56A}"/>
          </ac:spMkLst>
        </pc:spChg>
        <pc:spChg chg="add mod">
          <ac:chgData name="Katarina Šućurović" userId="00804dc6bc8a9120" providerId="LiveId" clId="{3231735A-9CFA-4FCD-A817-D94EC4411722}" dt="2026-09-14T14:40:45.492" v="2435" actId="14100"/>
          <ac:spMkLst>
            <pc:docMk/>
            <pc:sldMk cId="3234179505" sldId="290"/>
            <ac:spMk id="161" creationId="{52F11285-2513-D47D-EADE-E11DB4BD35B1}"/>
          </ac:spMkLst>
        </pc:spChg>
        <pc:spChg chg="add del mod">
          <ac:chgData name="Katarina Šućurović" userId="00804dc6bc8a9120" providerId="LiveId" clId="{3231735A-9CFA-4FCD-A817-D94EC4411722}" dt="2026-09-14T14:38:52.996" v="2411" actId="21"/>
          <ac:spMkLst>
            <pc:docMk/>
            <pc:sldMk cId="3234179505" sldId="290"/>
            <ac:spMk id="162" creationId="{8C4453E1-EFB4-4C17-059D-23C57A697A63}"/>
          </ac:spMkLst>
        </pc:spChg>
        <pc:spChg chg="mod">
          <ac:chgData name="Katarina Šućurović" userId="00804dc6bc8a9120" providerId="LiveId" clId="{3231735A-9CFA-4FCD-A817-D94EC4411722}" dt="2026-09-14T14:40:23.899" v="2431" actId="14100"/>
          <ac:spMkLst>
            <pc:docMk/>
            <pc:sldMk cId="3234179505" sldId="290"/>
            <ac:spMk id="163" creationId="{E272F7C4-D379-906D-E59C-5091A2835C23}"/>
          </ac:spMkLst>
        </pc:spChg>
        <pc:spChg chg="add mod">
          <ac:chgData name="Katarina Šućurović" userId="00804dc6bc8a9120" providerId="LiveId" clId="{3231735A-9CFA-4FCD-A817-D94EC4411722}" dt="2026-09-15T12:30:45.232" v="3369" actId="164"/>
          <ac:spMkLst>
            <pc:docMk/>
            <pc:sldMk cId="3234179505" sldId="290"/>
            <ac:spMk id="164" creationId="{07C8F297-CAB8-02CF-B0B8-D69D9BEFC4DB}"/>
          </ac:spMkLst>
        </pc:spChg>
        <pc:spChg chg="add mod">
          <ac:chgData name="Katarina Šućurović" userId="00804dc6bc8a9120" providerId="LiveId" clId="{3231735A-9CFA-4FCD-A817-D94EC4411722}" dt="2026-09-15T10:13:08.687" v="2635" actId="947"/>
          <ac:spMkLst>
            <pc:docMk/>
            <pc:sldMk cId="3234179505" sldId="290"/>
            <ac:spMk id="165" creationId="{10230583-693C-83E8-89DF-21B42C0693C1}"/>
          </ac:spMkLst>
        </pc:spChg>
        <pc:spChg chg="add mod">
          <ac:chgData name="Katarina Šućurović" userId="00804dc6bc8a9120" providerId="LiveId" clId="{3231735A-9CFA-4FCD-A817-D94EC4411722}" dt="2026-09-15T10:13:23.529" v="2638" actId="947"/>
          <ac:spMkLst>
            <pc:docMk/>
            <pc:sldMk cId="3234179505" sldId="290"/>
            <ac:spMk id="166" creationId="{13216774-BE26-6D9F-F9F7-C53E89F23692}"/>
          </ac:spMkLst>
        </pc:spChg>
        <pc:spChg chg="add mod ord">
          <ac:chgData name="Katarina Šućurović" userId="00804dc6bc8a9120" providerId="LiveId" clId="{3231735A-9CFA-4FCD-A817-D94EC4411722}" dt="2026-09-15T12:30:45.232" v="3369" actId="164"/>
          <ac:spMkLst>
            <pc:docMk/>
            <pc:sldMk cId="3234179505" sldId="290"/>
            <ac:spMk id="167" creationId="{CA3E4820-3CFF-AC07-02D0-111D89E96EF7}"/>
          </ac:spMkLst>
        </pc:spChg>
        <pc:spChg chg="del">
          <ac:chgData name="Katarina Šućurović" userId="00804dc6bc8a9120" providerId="LiveId" clId="{3231735A-9CFA-4FCD-A817-D94EC4411722}" dt="2026-09-14T14:38:52.996" v="2411" actId="21"/>
          <ac:spMkLst>
            <pc:docMk/>
            <pc:sldMk cId="3234179505" sldId="290"/>
            <ac:spMk id="168" creationId="{BD57772C-1205-B514-C793-4993FB6550CD}"/>
          </ac:spMkLst>
        </pc:spChg>
        <pc:spChg chg="add mod">
          <ac:chgData name="Katarina Šućurović" userId="00804dc6bc8a9120" providerId="LiveId" clId="{3231735A-9CFA-4FCD-A817-D94EC4411722}" dt="2026-09-15T12:30:45.232" v="3369" actId="164"/>
          <ac:spMkLst>
            <pc:docMk/>
            <pc:sldMk cId="3234179505" sldId="290"/>
            <ac:spMk id="169" creationId="{8829A425-FB27-A089-4F8A-1347B56499BB}"/>
          </ac:spMkLst>
        </pc:spChg>
        <pc:spChg chg="add del mod">
          <ac:chgData name="Katarina Šućurović" userId="00804dc6bc8a9120" providerId="LiveId" clId="{3231735A-9CFA-4FCD-A817-D94EC4411722}" dt="2026-09-14T14:38:52.996" v="2411" actId="21"/>
          <ac:spMkLst>
            <pc:docMk/>
            <pc:sldMk cId="3234179505" sldId="290"/>
            <ac:spMk id="170" creationId="{FCC4F5C4-5788-683E-38F6-B0494642F2F9}"/>
          </ac:spMkLst>
        </pc:spChg>
        <pc:spChg chg="add del mod">
          <ac:chgData name="Katarina Šućurović" userId="00804dc6bc8a9120" providerId="LiveId" clId="{3231735A-9CFA-4FCD-A817-D94EC4411722}" dt="2026-09-14T14:38:52.996" v="2411" actId="21"/>
          <ac:spMkLst>
            <pc:docMk/>
            <pc:sldMk cId="3234179505" sldId="290"/>
            <ac:spMk id="171" creationId="{DD63AC4E-DCA6-7E04-41A3-5EEEC7ADC7C2}"/>
          </ac:spMkLst>
        </pc:spChg>
        <pc:spChg chg="add del mod">
          <ac:chgData name="Katarina Šućurović" userId="00804dc6bc8a9120" providerId="LiveId" clId="{3231735A-9CFA-4FCD-A817-D94EC4411722}" dt="2026-09-14T14:38:52.996" v="2411" actId="21"/>
          <ac:spMkLst>
            <pc:docMk/>
            <pc:sldMk cId="3234179505" sldId="290"/>
            <ac:spMk id="172" creationId="{55285102-F0C9-E38C-F179-03821AF92806}"/>
          </ac:spMkLst>
        </pc:spChg>
        <pc:spChg chg="add mod ord">
          <ac:chgData name="Katarina Šućurović" userId="00804dc6bc8a9120" providerId="LiveId" clId="{3231735A-9CFA-4FCD-A817-D94EC4411722}" dt="2026-09-15T12:30:45.232" v="3369" actId="164"/>
          <ac:spMkLst>
            <pc:docMk/>
            <pc:sldMk cId="3234179505" sldId="290"/>
            <ac:spMk id="173" creationId="{42D0C784-7739-1433-ACA6-1B7A9BB028AC}"/>
          </ac:spMkLst>
        </pc:spChg>
        <pc:spChg chg="add mod">
          <ac:chgData name="Katarina Šućurović" userId="00804dc6bc8a9120" providerId="LiveId" clId="{3231735A-9CFA-4FCD-A817-D94EC4411722}" dt="2026-09-15T12:25:19.368" v="3338" actId="14100"/>
          <ac:spMkLst>
            <pc:docMk/>
            <pc:sldMk cId="3234179505" sldId="290"/>
            <ac:spMk id="174" creationId="{8C4453E1-EFB4-4C17-059D-23C57A697A63}"/>
          </ac:spMkLst>
        </pc:spChg>
        <pc:spChg chg="add mod">
          <ac:chgData name="Katarina Šućurović" userId="00804dc6bc8a9120" providerId="LiveId" clId="{3231735A-9CFA-4FCD-A817-D94EC4411722}" dt="2026-09-15T12:30:45.232" v="3369" actId="164"/>
          <ac:spMkLst>
            <pc:docMk/>
            <pc:sldMk cId="3234179505" sldId="290"/>
            <ac:spMk id="175" creationId="{BD57772C-1205-B514-C793-4993FB6550CD}"/>
          </ac:spMkLst>
        </pc:spChg>
        <pc:spChg chg="add mod">
          <ac:chgData name="Katarina Šućurović" userId="00804dc6bc8a9120" providerId="LiveId" clId="{3231735A-9CFA-4FCD-A817-D94EC4411722}" dt="2026-09-15T12:30:45.232" v="3369" actId="164"/>
          <ac:spMkLst>
            <pc:docMk/>
            <pc:sldMk cId="3234179505" sldId="290"/>
            <ac:spMk id="176" creationId="{FCC4F5C4-5788-683E-38F6-B0494642F2F9}"/>
          </ac:spMkLst>
        </pc:spChg>
        <pc:spChg chg="add mod">
          <ac:chgData name="Katarina Šućurović" userId="00804dc6bc8a9120" providerId="LiveId" clId="{3231735A-9CFA-4FCD-A817-D94EC4411722}" dt="2026-09-14T14:42:20.264" v="2450" actId="1076"/>
          <ac:spMkLst>
            <pc:docMk/>
            <pc:sldMk cId="3234179505" sldId="290"/>
            <ac:spMk id="177" creationId="{DD63AC4E-DCA6-7E04-41A3-5EEEC7ADC7C2}"/>
          </ac:spMkLst>
        </pc:spChg>
        <pc:spChg chg="add mod">
          <ac:chgData name="Katarina Šućurović" userId="00804dc6bc8a9120" providerId="LiveId" clId="{3231735A-9CFA-4FCD-A817-D94EC4411722}" dt="2026-09-14T14:39:03.499" v="2415" actId="1076"/>
          <ac:spMkLst>
            <pc:docMk/>
            <pc:sldMk cId="3234179505" sldId="290"/>
            <ac:spMk id="178" creationId="{55285102-F0C9-E38C-F179-03821AF92806}"/>
          </ac:spMkLst>
        </pc:spChg>
        <pc:grpChg chg="mod">
          <ac:chgData name="Katarina Šućurović" userId="00804dc6bc8a9120" providerId="LiveId" clId="{3231735A-9CFA-4FCD-A817-D94EC4411722}" dt="2026-09-15T12:26:47.553" v="3346" actId="1076"/>
          <ac:grpSpMkLst>
            <pc:docMk/>
            <pc:sldMk cId="3234179505" sldId="290"/>
            <ac:grpSpMk id="2" creationId="{ECDC8194-9256-EE6B-1B2B-6F60137E73CE}"/>
          </ac:grpSpMkLst>
        </pc:grpChg>
        <pc:grpChg chg="mod">
          <ac:chgData name="Katarina Šućurović" userId="00804dc6bc8a9120" providerId="LiveId" clId="{3231735A-9CFA-4FCD-A817-D94EC4411722}" dt="2026-09-15T12:27:09.265" v="3350" actId="1076"/>
          <ac:grpSpMkLst>
            <pc:docMk/>
            <pc:sldMk cId="3234179505" sldId="290"/>
            <ac:grpSpMk id="3" creationId="{F076626F-1C84-D8D6-CB01-63653BC60635}"/>
          </ac:grpSpMkLst>
        </pc:grpChg>
        <pc:picChg chg="add del mod">
          <ac:chgData name="Katarina Šućurović" userId="00804dc6bc8a9120" providerId="LiveId" clId="{3231735A-9CFA-4FCD-A817-D94EC4411722}" dt="2026-09-14T14:01:34.641" v="1928" actId="478"/>
          <ac:picMkLst>
            <pc:docMk/>
            <pc:sldMk cId="3234179505" sldId="290"/>
            <ac:picMk id="34" creationId="{670FCE06-AF45-BBCA-C7FF-0735A8AB077C}"/>
          </ac:picMkLst>
        </pc:picChg>
        <pc:picChg chg="add del mod">
          <ac:chgData name="Katarina Šućurović" userId="00804dc6bc8a9120" providerId="LiveId" clId="{3231735A-9CFA-4FCD-A817-D94EC4411722}" dt="2026-09-14T13:56:32.818" v="1917" actId="931"/>
          <ac:picMkLst>
            <pc:docMk/>
            <pc:sldMk cId="3234179505" sldId="290"/>
            <ac:picMk id="36" creationId="{C8B68AA4-331A-7AB2-6025-994B2DF4B6D3}"/>
          </ac:picMkLst>
        </pc:picChg>
        <pc:picChg chg="add mod">
          <ac:chgData name="Katarina Šućurović" userId="00804dc6bc8a9120" providerId="LiveId" clId="{3231735A-9CFA-4FCD-A817-D94EC4411722}" dt="2026-09-14T14:04:09.211" v="1957" actId="1076"/>
          <ac:picMkLst>
            <pc:docMk/>
            <pc:sldMk cId="3234179505" sldId="290"/>
            <ac:picMk id="40" creationId="{3FD4E3BF-5121-AA37-3770-6F55F64F9863}"/>
          </ac:picMkLst>
        </pc:picChg>
      </pc:sldChg>
      <pc:sldChg chg="addSp delSp modSp mod">
        <pc:chgData name="Katarina Šućurović" userId="00804dc6bc8a9120" providerId="LiveId" clId="{3231735A-9CFA-4FCD-A817-D94EC4411722}" dt="2026-09-15T13:41:04.898" v="3582" actId="166"/>
        <pc:sldMkLst>
          <pc:docMk/>
          <pc:sldMk cId="1291298690" sldId="291"/>
        </pc:sldMkLst>
        <pc:spChg chg="add del mod">
          <ac:chgData name="Katarina Šućurović" userId="00804dc6bc8a9120" providerId="LiveId" clId="{3231735A-9CFA-4FCD-A817-D94EC4411722}" dt="2026-09-15T08:07:05.295" v="2483" actId="478"/>
          <ac:spMkLst>
            <pc:docMk/>
            <pc:sldMk cId="1291298690" sldId="291"/>
            <ac:spMk id="2" creationId="{BA0B8304-3535-E600-63C4-B3D2D68398EA}"/>
          </ac:spMkLst>
        </pc:spChg>
        <pc:spChg chg="add del mod">
          <ac:chgData name="Katarina Šućurović" userId="00804dc6bc8a9120" providerId="LiveId" clId="{3231735A-9CFA-4FCD-A817-D94EC4411722}" dt="2026-09-15T08:07:10.920" v="2488" actId="478"/>
          <ac:spMkLst>
            <pc:docMk/>
            <pc:sldMk cId="1291298690" sldId="291"/>
            <ac:spMk id="3" creationId="{B1B05E86-D6BD-1863-C9F8-5E57DE7E7822}"/>
          </ac:spMkLst>
        </pc:spChg>
        <pc:spChg chg="add del mod">
          <ac:chgData name="Katarina Šućurović" userId="00804dc6bc8a9120" providerId="LiveId" clId="{3231735A-9CFA-4FCD-A817-D94EC4411722}" dt="2026-09-15T08:07:12.154" v="2490" actId="478"/>
          <ac:spMkLst>
            <pc:docMk/>
            <pc:sldMk cId="1291298690" sldId="291"/>
            <ac:spMk id="4" creationId="{9E191F0F-2D30-E985-866F-3FE5078CB596}"/>
          </ac:spMkLst>
        </pc:spChg>
        <pc:spChg chg="add del mod">
          <ac:chgData name="Katarina Šućurović" userId="00804dc6bc8a9120" providerId="LiveId" clId="{3231735A-9CFA-4FCD-A817-D94EC4411722}" dt="2026-09-15T08:07:11.704" v="2489" actId="478"/>
          <ac:spMkLst>
            <pc:docMk/>
            <pc:sldMk cId="1291298690" sldId="291"/>
            <ac:spMk id="5" creationId="{F5FCCD49-B2EC-CD31-C83D-177300F1143F}"/>
          </ac:spMkLst>
        </pc:spChg>
        <pc:spChg chg="add del mod">
          <ac:chgData name="Katarina Šućurović" userId="00804dc6bc8a9120" providerId="LiveId" clId="{3231735A-9CFA-4FCD-A817-D94EC4411722}" dt="2026-09-15T08:07:06.119" v="2484" actId="478"/>
          <ac:spMkLst>
            <pc:docMk/>
            <pc:sldMk cId="1291298690" sldId="291"/>
            <ac:spMk id="11" creationId="{F0E92FD1-9D74-1BC0-19EB-F88176059AC4}"/>
          </ac:spMkLst>
        </pc:spChg>
        <pc:spChg chg="add del mod">
          <ac:chgData name="Katarina Šućurović" userId="00804dc6bc8a9120" providerId="LiveId" clId="{3231735A-9CFA-4FCD-A817-D94EC4411722}" dt="2026-09-15T08:07:10.382" v="2487" actId="478"/>
          <ac:spMkLst>
            <pc:docMk/>
            <pc:sldMk cId="1291298690" sldId="291"/>
            <ac:spMk id="12" creationId="{F4AD3058-8E2B-D8F2-DD45-74E8878EA1ED}"/>
          </ac:spMkLst>
        </pc:spChg>
        <pc:spChg chg="add mod">
          <ac:chgData name="Katarina Šućurović" userId="00804dc6bc8a9120" providerId="LiveId" clId="{3231735A-9CFA-4FCD-A817-D94EC4411722}" dt="2026-09-15T13:40:23.303" v="3578" actId="164"/>
          <ac:spMkLst>
            <pc:docMk/>
            <pc:sldMk cId="1291298690" sldId="291"/>
            <ac:spMk id="14" creationId="{E41F8AE8-A86C-5C51-20C3-04968B642FEF}"/>
          </ac:spMkLst>
        </pc:spChg>
        <pc:spChg chg="add mod ord">
          <ac:chgData name="Katarina Šućurović" userId="00804dc6bc8a9120" providerId="LiveId" clId="{3231735A-9CFA-4FCD-A817-D94EC4411722}" dt="2026-09-15T13:40:23.303" v="3578" actId="164"/>
          <ac:spMkLst>
            <pc:docMk/>
            <pc:sldMk cId="1291298690" sldId="291"/>
            <ac:spMk id="16" creationId="{BB5787F9-53E4-9C18-8665-516E969FFE1B}"/>
          </ac:spMkLst>
        </pc:spChg>
        <pc:spChg chg="add mod">
          <ac:chgData name="Katarina Šućurović" userId="00804dc6bc8a9120" providerId="LiveId" clId="{3231735A-9CFA-4FCD-A817-D94EC4411722}" dt="2026-09-15T13:40:23.303" v="3578" actId="164"/>
          <ac:spMkLst>
            <pc:docMk/>
            <pc:sldMk cId="1291298690" sldId="291"/>
            <ac:spMk id="18" creationId="{FB47B6EC-24AF-0728-A631-E0AB911B39CD}"/>
          </ac:spMkLst>
        </pc:spChg>
        <pc:spChg chg="add del mod">
          <ac:chgData name="Katarina Šućurović" userId="00804dc6bc8a9120" providerId="LiveId" clId="{3231735A-9CFA-4FCD-A817-D94EC4411722}" dt="2026-09-15T08:10:13.808" v="2517" actId="478"/>
          <ac:spMkLst>
            <pc:docMk/>
            <pc:sldMk cId="1291298690" sldId="291"/>
            <ac:spMk id="21" creationId="{6530A8AC-D553-A0ED-9DDA-35003D8D536C}"/>
          </ac:spMkLst>
        </pc:spChg>
        <pc:spChg chg="add del mod">
          <ac:chgData name="Katarina Šućurović" userId="00804dc6bc8a9120" providerId="LiveId" clId="{3231735A-9CFA-4FCD-A817-D94EC4411722}" dt="2026-09-15T08:15:42.258" v="2540" actId="478"/>
          <ac:spMkLst>
            <pc:docMk/>
            <pc:sldMk cId="1291298690" sldId="291"/>
            <ac:spMk id="22" creationId="{B444E3D7-1E70-24F1-9BEF-D9C41ABBE15F}"/>
          </ac:spMkLst>
        </pc:spChg>
        <pc:spChg chg="add mod ord">
          <ac:chgData name="Katarina Šućurović" userId="00804dc6bc8a9120" providerId="LiveId" clId="{3231735A-9CFA-4FCD-A817-D94EC4411722}" dt="2026-09-15T13:40:23.303" v="3578" actId="164"/>
          <ac:spMkLst>
            <pc:docMk/>
            <pc:sldMk cId="1291298690" sldId="291"/>
            <ac:spMk id="23" creationId="{8529C0F2-E39B-52AC-0DC1-1BE49FD68E04}"/>
          </ac:spMkLst>
        </pc:spChg>
        <pc:spChg chg="add mod ord">
          <ac:chgData name="Katarina Šućurović" userId="00804dc6bc8a9120" providerId="LiveId" clId="{3231735A-9CFA-4FCD-A817-D94EC4411722}" dt="2026-09-15T13:40:23.303" v="3578" actId="164"/>
          <ac:spMkLst>
            <pc:docMk/>
            <pc:sldMk cId="1291298690" sldId="291"/>
            <ac:spMk id="24" creationId="{1B57D9B3-6708-F767-FB43-997F498BA6AF}"/>
          </ac:spMkLst>
        </pc:spChg>
        <pc:spChg chg="add del mod">
          <ac:chgData name="Katarina Šućurović" userId="00804dc6bc8a9120" providerId="LiveId" clId="{3231735A-9CFA-4FCD-A817-D94EC4411722}" dt="2026-09-15T08:15:20.389" v="2530" actId="478"/>
          <ac:spMkLst>
            <pc:docMk/>
            <pc:sldMk cId="1291298690" sldId="291"/>
            <ac:spMk id="25" creationId="{50CCCC9E-C927-DCD3-81C9-2F798921A8C1}"/>
          </ac:spMkLst>
        </pc:spChg>
        <pc:spChg chg="add del mod">
          <ac:chgData name="Katarina Šućurović" userId="00804dc6bc8a9120" providerId="LiveId" clId="{3231735A-9CFA-4FCD-A817-D94EC4411722}" dt="2026-09-15T08:15:25.792" v="2533" actId="478"/>
          <ac:spMkLst>
            <pc:docMk/>
            <pc:sldMk cId="1291298690" sldId="291"/>
            <ac:spMk id="26" creationId="{19B04516-74A0-80B0-901C-BDEC78A18260}"/>
          </ac:spMkLst>
        </pc:spChg>
        <pc:spChg chg="add del mod">
          <ac:chgData name="Katarina Šućurović" userId="00804dc6bc8a9120" providerId="LiveId" clId="{3231735A-9CFA-4FCD-A817-D94EC4411722}" dt="2026-09-15T08:15:28.870" v="2535" actId="478"/>
          <ac:spMkLst>
            <pc:docMk/>
            <pc:sldMk cId="1291298690" sldId="291"/>
            <ac:spMk id="27" creationId="{EE9FE261-FF8D-17FC-D196-0A66299AB1C3}"/>
          </ac:spMkLst>
        </pc:spChg>
        <pc:spChg chg="add mod">
          <ac:chgData name="Katarina Šućurović" userId="00804dc6bc8a9120" providerId="LiveId" clId="{3231735A-9CFA-4FCD-A817-D94EC4411722}" dt="2026-09-15T13:40:43.583" v="3579" actId="164"/>
          <ac:spMkLst>
            <pc:docMk/>
            <pc:sldMk cId="1291298690" sldId="291"/>
            <ac:spMk id="28" creationId="{5F45A988-0FDB-517F-E906-10F8BF0CAB57}"/>
          </ac:spMkLst>
        </pc:spChg>
        <pc:spChg chg="add mod">
          <ac:chgData name="Katarina Šućurović" userId="00804dc6bc8a9120" providerId="LiveId" clId="{3231735A-9CFA-4FCD-A817-D94EC4411722}" dt="2026-09-15T09:21:20.076" v="2620" actId="14100"/>
          <ac:spMkLst>
            <pc:docMk/>
            <pc:sldMk cId="1291298690" sldId="291"/>
            <ac:spMk id="29" creationId="{8F9135BE-9494-3060-DDFC-8F9F489612D9}"/>
          </ac:spMkLst>
        </pc:spChg>
        <pc:spChg chg="add mod">
          <ac:chgData name="Katarina Šućurović" userId="00804dc6bc8a9120" providerId="LiveId" clId="{3231735A-9CFA-4FCD-A817-D94EC4411722}" dt="2026-09-15T13:40:59.702" v="3581" actId="164"/>
          <ac:spMkLst>
            <pc:docMk/>
            <pc:sldMk cId="1291298690" sldId="291"/>
            <ac:spMk id="30" creationId="{CE944377-8D5C-5192-8C2E-0BED80B39037}"/>
          </ac:spMkLst>
        </pc:spChg>
        <pc:spChg chg="add mod">
          <ac:chgData name="Katarina Šućurović" userId="00804dc6bc8a9120" providerId="LiveId" clId="{3231735A-9CFA-4FCD-A817-D94EC4411722}" dt="2026-09-15T13:40:43.583" v="3579" actId="164"/>
          <ac:spMkLst>
            <pc:docMk/>
            <pc:sldMk cId="1291298690" sldId="291"/>
            <ac:spMk id="31" creationId="{22C5CC54-A9B2-A8C7-28A3-8D088734F1D3}"/>
          </ac:spMkLst>
        </pc:spChg>
        <pc:spChg chg="add mod">
          <ac:chgData name="Katarina Šućurović" userId="00804dc6bc8a9120" providerId="LiveId" clId="{3231735A-9CFA-4FCD-A817-D94EC4411722}" dt="2026-09-15T13:40:43.583" v="3579" actId="164"/>
          <ac:spMkLst>
            <pc:docMk/>
            <pc:sldMk cId="1291298690" sldId="291"/>
            <ac:spMk id="32" creationId="{922AAB27-DE40-4355-CABE-06AA359F2CD3}"/>
          </ac:spMkLst>
        </pc:spChg>
        <pc:spChg chg="add mod">
          <ac:chgData name="Katarina Šućurović" userId="00804dc6bc8a9120" providerId="LiveId" clId="{3231735A-9CFA-4FCD-A817-D94EC4411722}" dt="2026-09-15T13:40:43.583" v="3579" actId="164"/>
          <ac:spMkLst>
            <pc:docMk/>
            <pc:sldMk cId="1291298690" sldId="291"/>
            <ac:spMk id="35" creationId="{BA98BE57-1AB4-0A8F-B9C1-877EF5C7CD0E}"/>
          </ac:spMkLst>
        </pc:spChg>
        <pc:spChg chg="add mod">
          <ac:chgData name="Katarina Šućurović" userId="00804dc6bc8a9120" providerId="LiveId" clId="{3231735A-9CFA-4FCD-A817-D94EC4411722}" dt="2026-09-15T13:40:43.583" v="3579" actId="164"/>
          <ac:spMkLst>
            <pc:docMk/>
            <pc:sldMk cId="1291298690" sldId="291"/>
            <ac:spMk id="36" creationId="{A4D9A699-F657-D42C-870C-B595B253E2D3}"/>
          </ac:spMkLst>
        </pc:spChg>
        <pc:spChg chg="add del mod">
          <ac:chgData name="Katarina Šućurović" userId="00804dc6bc8a9120" providerId="LiveId" clId="{3231735A-9CFA-4FCD-A817-D94EC4411722}" dt="2026-09-15T13:40:59.702" v="3581" actId="164"/>
          <ac:spMkLst>
            <pc:docMk/>
            <pc:sldMk cId="1291298690" sldId="291"/>
            <ac:spMk id="37" creationId="{C702CF5A-E781-24F8-E4FD-DC5181DD7C20}"/>
          </ac:spMkLst>
        </pc:spChg>
        <pc:spChg chg="add del mod">
          <ac:chgData name="Katarina Šućurović" userId="00804dc6bc8a9120" providerId="LiveId" clId="{3231735A-9CFA-4FCD-A817-D94EC4411722}" dt="2026-09-15T08:35:36.980" v="2581" actId="478"/>
          <ac:spMkLst>
            <pc:docMk/>
            <pc:sldMk cId="1291298690" sldId="291"/>
            <ac:spMk id="38" creationId="{0DF3007C-7EDA-1693-8500-E770A5D2B93D}"/>
          </ac:spMkLst>
        </pc:spChg>
        <pc:spChg chg="add del mod">
          <ac:chgData name="Katarina Šućurović" userId="00804dc6bc8a9120" providerId="LiveId" clId="{3231735A-9CFA-4FCD-A817-D94EC4411722}" dt="2026-09-15T08:47:01.273" v="2597" actId="478"/>
          <ac:spMkLst>
            <pc:docMk/>
            <pc:sldMk cId="1291298690" sldId="291"/>
            <ac:spMk id="39" creationId="{2F8ACB42-6EE6-EBC2-FB8B-F58A6A823688}"/>
          </ac:spMkLst>
        </pc:spChg>
        <pc:spChg chg="add mod">
          <ac:chgData name="Katarina Šućurović" userId="00804dc6bc8a9120" providerId="LiveId" clId="{3231735A-9CFA-4FCD-A817-D94EC4411722}" dt="2026-09-15T08:36:04.269" v="2585" actId="1076"/>
          <ac:spMkLst>
            <pc:docMk/>
            <pc:sldMk cId="1291298690" sldId="291"/>
            <ac:spMk id="40" creationId="{C59F6C3C-5907-B91B-9FF8-B68ACAF360B9}"/>
          </ac:spMkLst>
        </pc:spChg>
        <pc:spChg chg="add mod">
          <ac:chgData name="Katarina Šućurović" userId="00804dc6bc8a9120" providerId="LiveId" clId="{3231735A-9CFA-4FCD-A817-D94EC4411722}" dt="2026-09-15T08:36:04.269" v="2585" actId="1076"/>
          <ac:spMkLst>
            <pc:docMk/>
            <pc:sldMk cId="1291298690" sldId="291"/>
            <ac:spMk id="41" creationId="{A7DB8B95-DD86-41F2-AA82-D7A483BD9B6E}"/>
          </ac:spMkLst>
        </pc:spChg>
        <pc:spChg chg="add mod">
          <ac:chgData name="Katarina Šućurović" userId="00804dc6bc8a9120" providerId="LiveId" clId="{3231735A-9CFA-4FCD-A817-D94EC4411722}" dt="2026-09-15T13:40:59.702" v="3581" actId="164"/>
          <ac:spMkLst>
            <pc:docMk/>
            <pc:sldMk cId="1291298690" sldId="291"/>
            <ac:spMk id="44" creationId="{B9790C8A-4893-8CB2-14DB-93DEE91DC817}"/>
          </ac:spMkLst>
        </pc:spChg>
        <pc:spChg chg="add mod">
          <ac:chgData name="Katarina Šućurović" userId="00804dc6bc8a9120" providerId="LiveId" clId="{3231735A-9CFA-4FCD-A817-D94EC4411722}" dt="2026-09-15T13:39:11.789" v="3564" actId="1076"/>
          <ac:spMkLst>
            <pc:docMk/>
            <pc:sldMk cId="1291298690" sldId="291"/>
            <ac:spMk id="45" creationId="{1CBDF653-46DC-09DD-4553-B896D93C6BED}"/>
          </ac:spMkLst>
        </pc:spChg>
        <pc:spChg chg="add mod ord">
          <ac:chgData name="Katarina Šućurović" userId="00804dc6bc8a9120" providerId="LiveId" clId="{3231735A-9CFA-4FCD-A817-D94EC4411722}" dt="2026-09-15T13:41:04.898" v="3582" actId="166"/>
          <ac:spMkLst>
            <pc:docMk/>
            <pc:sldMk cId="1291298690" sldId="291"/>
            <ac:spMk id="46" creationId="{41F03E15-E210-3CC5-CD34-ECBFBC7532E8}"/>
          </ac:spMkLst>
        </pc:spChg>
        <pc:spChg chg="add mod">
          <ac:chgData name="Katarina Šućurović" userId="00804dc6bc8a9120" providerId="LiveId" clId="{3231735A-9CFA-4FCD-A817-D94EC4411722}" dt="2026-09-15T09:21:41.117" v="2623" actId="164"/>
          <ac:spMkLst>
            <pc:docMk/>
            <pc:sldMk cId="1291298690" sldId="291"/>
            <ac:spMk id="47" creationId="{82183701-1758-5F7F-D39E-5CD43F17A69A}"/>
          </ac:spMkLst>
        </pc:spChg>
        <pc:spChg chg="add mod">
          <ac:chgData name="Katarina Šućurović" userId="00804dc6bc8a9120" providerId="LiveId" clId="{3231735A-9CFA-4FCD-A817-D94EC4411722}" dt="2026-09-15T13:39:16.970" v="3565" actId="1076"/>
          <ac:spMkLst>
            <pc:docMk/>
            <pc:sldMk cId="1291298690" sldId="291"/>
            <ac:spMk id="48" creationId="{CA0C4CA4-5283-A622-2541-6B534D582116}"/>
          </ac:spMkLst>
        </pc:spChg>
        <pc:spChg chg="add del">
          <ac:chgData name="Katarina Šućurović" userId="00804dc6bc8a9120" providerId="LiveId" clId="{3231735A-9CFA-4FCD-A817-D94EC4411722}" dt="2026-09-15T13:18:35.570" v="3391" actId="478"/>
          <ac:spMkLst>
            <pc:docMk/>
            <pc:sldMk cId="1291298690" sldId="291"/>
            <ac:spMk id="57" creationId="{79175968-07BE-6309-8A38-FAE7CCED0067}"/>
          </ac:spMkLst>
        </pc:spChg>
        <pc:grpChg chg="add mod ord">
          <ac:chgData name="Katarina Šućurović" userId="00804dc6bc8a9120" providerId="LiveId" clId="{3231735A-9CFA-4FCD-A817-D94EC4411722}" dt="2026-09-15T09:22:10.638" v="2630" actId="1076"/>
          <ac:grpSpMkLst>
            <pc:docMk/>
            <pc:sldMk cId="1291298690" sldId="291"/>
            <ac:grpSpMk id="51" creationId="{48CFE750-2BCD-BC0B-494D-2EAAA0D1F372}"/>
          </ac:grpSpMkLst>
        </pc:grpChg>
        <pc:grpChg chg="add mod">
          <ac:chgData name="Katarina Šućurović" userId="00804dc6bc8a9120" providerId="LiveId" clId="{3231735A-9CFA-4FCD-A817-D94EC4411722}" dt="2026-09-15T13:37:44.869" v="3546" actId="164"/>
          <ac:grpSpMkLst>
            <pc:docMk/>
            <pc:sldMk cId="1291298690" sldId="291"/>
            <ac:grpSpMk id="60" creationId="{F6488801-10DD-3680-D15D-A15F73ACE60F}"/>
          </ac:grpSpMkLst>
        </pc:grpChg>
        <pc:grpChg chg="add mod">
          <ac:chgData name="Katarina Šućurović" userId="00804dc6bc8a9120" providerId="LiveId" clId="{3231735A-9CFA-4FCD-A817-D94EC4411722}" dt="2026-09-15T13:40:23.303" v="3578" actId="164"/>
          <ac:grpSpMkLst>
            <pc:docMk/>
            <pc:sldMk cId="1291298690" sldId="291"/>
            <ac:grpSpMk id="61" creationId="{4F30207D-8FE6-66A1-5E94-A000E0C7FE85}"/>
          </ac:grpSpMkLst>
        </pc:grpChg>
        <pc:grpChg chg="add mod">
          <ac:chgData name="Katarina Šućurović" userId="00804dc6bc8a9120" providerId="LiveId" clId="{3231735A-9CFA-4FCD-A817-D94EC4411722}" dt="2026-09-15T13:40:43.583" v="3579" actId="164"/>
          <ac:grpSpMkLst>
            <pc:docMk/>
            <pc:sldMk cId="1291298690" sldId="291"/>
            <ac:grpSpMk id="62" creationId="{2AD223C3-67BF-31F1-74BA-F42E8CABC753}"/>
          </ac:grpSpMkLst>
        </pc:grpChg>
        <pc:grpChg chg="add mod">
          <ac:chgData name="Katarina Šućurović" userId="00804dc6bc8a9120" providerId="LiveId" clId="{3231735A-9CFA-4FCD-A817-D94EC4411722}" dt="2026-09-15T13:40:59.702" v="3581" actId="164"/>
          <ac:grpSpMkLst>
            <pc:docMk/>
            <pc:sldMk cId="1291298690" sldId="291"/>
            <ac:grpSpMk id="63" creationId="{ACFFFA38-6DD8-34AA-F18F-33D63ADED7EB}"/>
          </ac:grpSpMkLst>
        </pc:grpChg>
        <pc:picChg chg="add del mod">
          <ac:chgData name="Katarina Šućurović" userId="00804dc6bc8a9120" providerId="LiveId" clId="{3231735A-9CFA-4FCD-A817-D94EC4411722}" dt="2026-09-15T08:02:14.746" v="2468" actId="478"/>
          <ac:picMkLst>
            <pc:docMk/>
            <pc:sldMk cId="1291298690" sldId="291"/>
            <ac:picMk id="7" creationId="{DFBFF2C2-EC07-5DE2-9519-B4C696C435FE}"/>
          </ac:picMkLst>
        </pc:picChg>
        <pc:picChg chg="add del mod">
          <ac:chgData name="Katarina Šućurović" userId="00804dc6bc8a9120" providerId="LiveId" clId="{3231735A-9CFA-4FCD-A817-D94EC4411722}" dt="2026-09-15T08:07:06.633" v="2485" actId="478"/>
          <ac:picMkLst>
            <pc:docMk/>
            <pc:sldMk cId="1291298690" sldId="291"/>
            <ac:picMk id="10" creationId="{07C24700-25C4-4F58-435D-4105EA453863}"/>
          </ac:picMkLst>
        </pc:picChg>
        <pc:picChg chg="add del mod">
          <ac:chgData name="Katarina Šućurović" userId="00804dc6bc8a9120" providerId="LiveId" clId="{3231735A-9CFA-4FCD-A817-D94EC4411722}" dt="2026-09-15T12:36:15.988" v="3370" actId="478"/>
          <ac:picMkLst>
            <pc:docMk/>
            <pc:sldMk cId="1291298690" sldId="291"/>
            <ac:picMk id="20" creationId="{974EDA61-84C3-C2AF-B480-8C1724B7B155}"/>
          </ac:picMkLst>
        </pc:picChg>
        <pc:picChg chg="add mod">
          <ac:chgData name="Katarina Šućurović" userId="00804dc6bc8a9120" providerId="LiveId" clId="{3231735A-9CFA-4FCD-A817-D94EC4411722}" dt="2026-09-15T13:40:43.583" v="3579" actId="164"/>
          <ac:picMkLst>
            <pc:docMk/>
            <pc:sldMk cId="1291298690" sldId="291"/>
            <ac:picMk id="34" creationId="{F21CE50C-EE4C-B5F1-F4F4-6151642EA003}"/>
          </ac:picMkLst>
        </pc:picChg>
        <pc:picChg chg="add del mod">
          <ac:chgData name="Katarina Šućurović" userId="00804dc6bc8a9120" providerId="LiveId" clId="{3231735A-9CFA-4FCD-A817-D94EC4411722}" dt="2026-09-15T13:18:31.865" v="3388" actId="478"/>
          <ac:picMkLst>
            <pc:docMk/>
            <pc:sldMk cId="1291298690" sldId="291"/>
            <ac:picMk id="42" creationId="{1D52C7DB-5DB5-B196-6F50-5870AA2B3CE9}"/>
          </ac:picMkLst>
        </pc:picChg>
        <pc:picChg chg="add mod">
          <ac:chgData name="Katarina Šućurović" userId="00804dc6bc8a9120" providerId="LiveId" clId="{3231735A-9CFA-4FCD-A817-D94EC4411722}" dt="2026-09-15T08:47:07.632" v="2599"/>
          <ac:picMkLst>
            <pc:docMk/>
            <pc:sldMk cId="1291298690" sldId="291"/>
            <ac:picMk id="43" creationId="{1D52C7DB-5DB5-B196-6F50-5870AA2B3CE9}"/>
          </ac:picMkLst>
        </pc:picChg>
        <pc:picChg chg="add del mod modCrop">
          <ac:chgData name="Katarina Šućurović" userId="00804dc6bc8a9120" providerId="LiveId" clId="{3231735A-9CFA-4FCD-A817-D94EC4411722}" dt="2026-09-15T12:59:28.002" v="3377" actId="478"/>
          <ac:picMkLst>
            <pc:docMk/>
            <pc:sldMk cId="1291298690" sldId="291"/>
            <ac:picMk id="50" creationId="{9638B5C0-258C-B106-00D8-292B5419D9BA}"/>
          </ac:picMkLst>
        </pc:picChg>
        <pc:picChg chg="add mod">
          <ac:chgData name="Katarina Šućurović" userId="00804dc6bc8a9120" providerId="LiveId" clId="{3231735A-9CFA-4FCD-A817-D94EC4411722}" dt="2026-09-15T13:40:23.303" v="3578" actId="164"/>
          <ac:picMkLst>
            <pc:docMk/>
            <pc:sldMk cId="1291298690" sldId="291"/>
            <ac:picMk id="53" creationId="{D1F79895-B3DD-7848-FA3F-CE37B0C35724}"/>
          </ac:picMkLst>
        </pc:picChg>
        <pc:picChg chg="add mod modCrop">
          <ac:chgData name="Katarina Šućurović" userId="00804dc6bc8a9120" providerId="LiveId" clId="{3231735A-9CFA-4FCD-A817-D94EC4411722}" dt="2026-09-15T13:00:07.736" v="3387" actId="14100"/>
          <ac:picMkLst>
            <pc:docMk/>
            <pc:sldMk cId="1291298690" sldId="291"/>
            <ac:picMk id="55" creationId="{0074EFE4-C217-8DD3-86F3-DF6C1473F70D}"/>
          </ac:picMkLst>
        </pc:picChg>
        <pc:picChg chg="add mod modCrop">
          <ac:chgData name="Katarina Šućurović" userId="00804dc6bc8a9120" providerId="LiveId" clId="{3231735A-9CFA-4FCD-A817-D94EC4411722}" dt="2026-09-15T13:40:59.702" v="3581" actId="164"/>
          <ac:picMkLst>
            <pc:docMk/>
            <pc:sldMk cId="1291298690" sldId="291"/>
            <ac:picMk id="59" creationId="{798013A7-78B2-B0B3-8AD8-7B77C675ADFE}"/>
          </ac:picMkLst>
        </pc:picChg>
      </pc:sldChg>
      <pc:sldChg chg="addSp delSp modSp mod">
        <pc:chgData name="Katarina Šućurović" userId="00804dc6bc8a9120" providerId="LiveId" clId="{3231735A-9CFA-4FCD-A817-D94EC4411722}" dt="2026-09-15T13:32:48.668" v="3414" actId="20577"/>
        <pc:sldMkLst>
          <pc:docMk/>
          <pc:sldMk cId="1890793623" sldId="292"/>
        </pc:sldMkLst>
        <pc:spChg chg="add mod">
          <ac:chgData name="Katarina Šućurović" userId="00804dc6bc8a9120" providerId="LiveId" clId="{3231735A-9CFA-4FCD-A817-D94EC4411722}" dt="2026-09-15T10:15:40.812" v="2646" actId="1076"/>
          <ac:spMkLst>
            <pc:docMk/>
            <pc:sldMk cId="1890793623" sldId="292"/>
            <ac:spMk id="2" creationId="{6ACE61D5-1259-0229-627F-16634F8930D5}"/>
          </ac:spMkLst>
        </pc:spChg>
        <pc:spChg chg="add mod">
          <ac:chgData name="Katarina Šućurović" userId="00804dc6bc8a9120" providerId="LiveId" clId="{3231735A-9CFA-4FCD-A817-D94EC4411722}" dt="2026-09-15T10:15:40.812" v="2646" actId="1076"/>
          <ac:spMkLst>
            <pc:docMk/>
            <pc:sldMk cId="1890793623" sldId="292"/>
            <ac:spMk id="3" creationId="{8C945ABB-A0CE-6B7A-3789-42315881EF34}"/>
          </ac:spMkLst>
        </pc:spChg>
        <pc:spChg chg="add mod">
          <ac:chgData name="Katarina Šućurović" userId="00804dc6bc8a9120" providerId="LiveId" clId="{3231735A-9CFA-4FCD-A817-D94EC4411722}" dt="2026-09-15T10:15:40.812" v="2646" actId="1076"/>
          <ac:spMkLst>
            <pc:docMk/>
            <pc:sldMk cId="1890793623" sldId="292"/>
            <ac:spMk id="4" creationId="{AE2DB46A-16AB-1479-05E0-C1B5D62809E5}"/>
          </ac:spMkLst>
        </pc:spChg>
        <pc:spChg chg="add del">
          <ac:chgData name="Katarina Šućurović" userId="00804dc6bc8a9120" providerId="LiveId" clId="{3231735A-9CFA-4FCD-A817-D94EC4411722}" dt="2026-09-15T11:41:57.960" v="2796" actId="478"/>
          <ac:spMkLst>
            <pc:docMk/>
            <pc:sldMk cId="1890793623" sldId="292"/>
            <ac:spMk id="5" creationId="{B6C5EAC2-9FF1-72FD-CF50-6367525541AC}"/>
          </ac:spMkLst>
        </pc:spChg>
        <pc:spChg chg="del">
          <ac:chgData name="Katarina Šućurović" userId="00804dc6bc8a9120" providerId="LiveId" clId="{3231735A-9CFA-4FCD-A817-D94EC4411722}" dt="2026-09-15T11:44:27.263" v="2820" actId="478"/>
          <ac:spMkLst>
            <pc:docMk/>
            <pc:sldMk cId="1890793623" sldId="292"/>
            <ac:spMk id="7" creationId="{0087BEB0-4BA3-55EC-8CBD-6D64E2E3DF80}"/>
          </ac:spMkLst>
        </pc:spChg>
        <pc:spChg chg="del">
          <ac:chgData name="Katarina Šućurović" userId="00804dc6bc8a9120" providerId="LiveId" clId="{3231735A-9CFA-4FCD-A817-D94EC4411722}" dt="2026-09-15T11:41:00.739" v="2770" actId="478"/>
          <ac:spMkLst>
            <pc:docMk/>
            <pc:sldMk cId="1890793623" sldId="292"/>
            <ac:spMk id="9" creationId="{773C348C-5514-6068-8E6D-F77D3E7BC0EA}"/>
          </ac:spMkLst>
        </pc:spChg>
        <pc:spChg chg="add del">
          <ac:chgData name="Katarina Šućurović" userId="00804dc6bc8a9120" providerId="LiveId" clId="{3231735A-9CFA-4FCD-A817-D94EC4411722}" dt="2026-09-15T11:44:27.263" v="2820" actId="478"/>
          <ac:spMkLst>
            <pc:docMk/>
            <pc:sldMk cId="1890793623" sldId="292"/>
            <ac:spMk id="10" creationId="{4F77F062-9CAC-D201-34EA-DB214F593BEB}"/>
          </ac:spMkLst>
        </pc:spChg>
        <pc:spChg chg="add del">
          <ac:chgData name="Katarina Šućurović" userId="00804dc6bc8a9120" providerId="LiveId" clId="{3231735A-9CFA-4FCD-A817-D94EC4411722}" dt="2026-09-15T11:43:41.970" v="2812" actId="478"/>
          <ac:spMkLst>
            <pc:docMk/>
            <pc:sldMk cId="1890793623" sldId="292"/>
            <ac:spMk id="11" creationId="{9F60078E-B2D2-0687-FB6F-1F77AADD984A}"/>
          </ac:spMkLst>
        </pc:spChg>
        <pc:spChg chg="add del">
          <ac:chgData name="Katarina Šućurović" userId="00804dc6bc8a9120" providerId="LiveId" clId="{3231735A-9CFA-4FCD-A817-D94EC4411722}" dt="2026-09-15T11:44:27.263" v="2820" actId="478"/>
          <ac:spMkLst>
            <pc:docMk/>
            <pc:sldMk cId="1890793623" sldId="292"/>
            <ac:spMk id="12" creationId="{B017A1F7-BC95-264E-4D98-68E63D026D28}"/>
          </ac:spMkLst>
        </pc:spChg>
        <pc:spChg chg="add del">
          <ac:chgData name="Katarina Šućurović" userId="00804dc6bc8a9120" providerId="LiveId" clId="{3231735A-9CFA-4FCD-A817-D94EC4411722}" dt="2026-09-15T11:43:40.653" v="2805" actId="478"/>
          <ac:spMkLst>
            <pc:docMk/>
            <pc:sldMk cId="1890793623" sldId="292"/>
            <ac:spMk id="13" creationId="{750D5EF0-FCBC-4BE9-9021-D7FE33A19AA3}"/>
          </ac:spMkLst>
        </pc:spChg>
        <pc:spChg chg="add del">
          <ac:chgData name="Katarina Šućurović" userId="00804dc6bc8a9120" providerId="LiveId" clId="{3231735A-9CFA-4FCD-A817-D94EC4411722}" dt="2026-09-15T11:44:27.263" v="2820" actId="478"/>
          <ac:spMkLst>
            <pc:docMk/>
            <pc:sldMk cId="1890793623" sldId="292"/>
            <ac:spMk id="14" creationId="{B5CF0A1D-EE93-F8D0-D001-0AC2718C8E3E}"/>
          </ac:spMkLst>
        </pc:spChg>
        <pc:spChg chg="add del">
          <ac:chgData name="Katarina Šućurović" userId="00804dc6bc8a9120" providerId="LiveId" clId="{3231735A-9CFA-4FCD-A817-D94EC4411722}" dt="2026-09-15T11:44:27.263" v="2820" actId="478"/>
          <ac:spMkLst>
            <pc:docMk/>
            <pc:sldMk cId="1890793623" sldId="292"/>
            <ac:spMk id="15" creationId="{236DF4D7-9AB7-30CF-8933-9091251200CD}"/>
          </ac:spMkLst>
        </pc:spChg>
        <pc:spChg chg="add del">
          <ac:chgData name="Katarina Šućurović" userId="00804dc6bc8a9120" providerId="LiveId" clId="{3231735A-9CFA-4FCD-A817-D94EC4411722}" dt="2026-09-15T11:43:39.972" v="2802" actId="478"/>
          <ac:spMkLst>
            <pc:docMk/>
            <pc:sldMk cId="1890793623" sldId="292"/>
            <ac:spMk id="16" creationId="{716DED62-DDE9-D806-8CC5-563EB50A97C7}"/>
          </ac:spMkLst>
        </pc:spChg>
        <pc:spChg chg="add del mod topLvl">
          <ac:chgData name="Katarina Šućurović" userId="00804dc6bc8a9120" providerId="LiveId" clId="{3231735A-9CFA-4FCD-A817-D94EC4411722}" dt="2026-09-15T11:44:15.930" v="2819" actId="165"/>
          <ac:spMkLst>
            <pc:docMk/>
            <pc:sldMk cId="1890793623" sldId="292"/>
            <ac:spMk id="17" creationId="{E499B985-7E77-C81D-10F4-C7160695051C}"/>
          </ac:spMkLst>
        </pc:spChg>
        <pc:spChg chg="add del">
          <ac:chgData name="Katarina Šućurović" userId="00804dc6bc8a9120" providerId="LiveId" clId="{3231735A-9CFA-4FCD-A817-D94EC4411722}" dt="2026-09-15T11:44:27.263" v="2820" actId="478"/>
          <ac:spMkLst>
            <pc:docMk/>
            <pc:sldMk cId="1890793623" sldId="292"/>
            <ac:spMk id="18" creationId="{1295FA23-2F3A-D17C-2C6B-B9B5C767EFC6}"/>
          </ac:spMkLst>
        </pc:spChg>
        <pc:spChg chg="add del">
          <ac:chgData name="Katarina Šućurović" userId="00804dc6bc8a9120" providerId="LiveId" clId="{3231735A-9CFA-4FCD-A817-D94EC4411722}" dt="2026-09-15T11:44:27.263" v="2820" actId="478"/>
          <ac:spMkLst>
            <pc:docMk/>
            <pc:sldMk cId="1890793623" sldId="292"/>
            <ac:spMk id="19" creationId="{02277B85-369F-550E-71E9-5FFADC5A26FE}"/>
          </ac:spMkLst>
        </pc:spChg>
        <pc:spChg chg="add del">
          <ac:chgData name="Katarina Šućurović" userId="00804dc6bc8a9120" providerId="LiveId" clId="{3231735A-9CFA-4FCD-A817-D94EC4411722}" dt="2026-09-15T11:44:27.263" v="2820" actId="478"/>
          <ac:spMkLst>
            <pc:docMk/>
            <pc:sldMk cId="1890793623" sldId="292"/>
            <ac:spMk id="20" creationId="{CD92BD11-DA4F-B261-9AEE-98E79AC51037}"/>
          </ac:spMkLst>
        </pc:spChg>
        <pc:spChg chg="add del">
          <ac:chgData name="Katarina Šućurović" userId="00804dc6bc8a9120" providerId="LiveId" clId="{3231735A-9CFA-4FCD-A817-D94EC4411722}" dt="2026-09-15T11:44:27.263" v="2820" actId="478"/>
          <ac:spMkLst>
            <pc:docMk/>
            <pc:sldMk cId="1890793623" sldId="292"/>
            <ac:spMk id="21" creationId="{6F72CA14-2EEF-2D91-384B-7247B6FA8F1F}"/>
          </ac:spMkLst>
        </pc:spChg>
        <pc:spChg chg="add del">
          <ac:chgData name="Katarina Šućurović" userId="00804dc6bc8a9120" providerId="LiveId" clId="{3231735A-9CFA-4FCD-A817-D94EC4411722}" dt="2026-09-15T11:43:41.007" v="2807" actId="478"/>
          <ac:spMkLst>
            <pc:docMk/>
            <pc:sldMk cId="1890793623" sldId="292"/>
            <ac:spMk id="22" creationId="{EF94B831-FB25-F3DC-9917-8F7E1A65EA03}"/>
          </ac:spMkLst>
        </pc:spChg>
        <pc:spChg chg="add del">
          <ac:chgData name="Katarina Šućurović" userId="00804dc6bc8a9120" providerId="LiveId" clId="{3231735A-9CFA-4FCD-A817-D94EC4411722}" dt="2026-09-15T11:43:39.620" v="2801" actId="478"/>
          <ac:spMkLst>
            <pc:docMk/>
            <pc:sldMk cId="1890793623" sldId="292"/>
            <ac:spMk id="23" creationId="{4A60EEB5-8B06-1C6D-6443-39BBA89BB36D}"/>
          </ac:spMkLst>
        </pc:spChg>
        <pc:spChg chg="add del">
          <ac:chgData name="Katarina Šućurović" userId="00804dc6bc8a9120" providerId="LiveId" clId="{3231735A-9CFA-4FCD-A817-D94EC4411722}" dt="2026-09-15T11:43:38.994" v="2800" actId="478"/>
          <ac:spMkLst>
            <pc:docMk/>
            <pc:sldMk cId="1890793623" sldId="292"/>
            <ac:spMk id="24" creationId="{D223B8F2-1090-BCB4-8D21-7581AE43BC4E}"/>
          </ac:spMkLst>
        </pc:spChg>
        <pc:spChg chg="add del mod topLvl">
          <ac:chgData name="Katarina Šućurović" userId="00804dc6bc8a9120" providerId="LiveId" clId="{3231735A-9CFA-4FCD-A817-D94EC4411722}" dt="2026-09-15T11:44:15.930" v="2819" actId="165"/>
          <ac:spMkLst>
            <pc:docMk/>
            <pc:sldMk cId="1890793623" sldId="292"/>
            <ac:spMk id="25" creationId="{D3497D20-C407-B064-2D0E-CD0E5CD1071A}"/>
          </ac:spMkLst>
        </pc:spChg>
        <pc:spChg chg="add del">
          <ac:chgData name="Katarina Šućurović" userId="00804dc6bc8a9120" providerId="LiveId" clId="{3231735A-9CFA-4FCD-A817-D94EC4411722}" dt="2026-09-15T11:43:42.552" v="2815" actId="478"/>
          <ac:spMkLst>
            <pc:docMk/>
            <pc:sldMk cId="1890793623" sldId="292"/>
            <ac:spMk id="26" creationId="{E3B23FB5-341E-DA48-4B6E-F7DEE7B3E2CC}"/>
          </ac:spMkLst>
        </pc:spChg>
        <pc:spChg chg="del">
          <ac:chgData name="Katarina Šućurović" userId="00804dc6bc8a9120" providerId="LiveId" clId="{3231735A-9CFA-4FCD-A817-D94EC4411722}" dt="2026-09-15T11:41:20.215" v="2776" actId="478"/>
          <ac:spMkLst>
            <pc:docMk/>
            <pc:sldMk cId="1890793623" sldId="292"/>
            <ac:spMk id="27" creationId="{ECE19A0F-F383-B384-161F-322480FBC06D}"/>
          </ac:spMkLst>
        </pc:spChg>
        <pc:spChg chg="add del">
          <ac:chgData name="Katarina Šućurović" userId="00804dc6bc8a9120" providerId="LiveId" clId="{3231735A-9CFA-4FCD-A817-D94EC4411722}" dt="2026-09-15T11:43:41.199" v="2808" actId="478"/>
          <ac:spMkLst>
            <pc:docMk/>
            <pc:sldMk cId="1890793623" sldId="292"/>
            <ac:spMk id="28" creationId="{C9B0E16B-AF89-0CFC-253B-FC55E450D9DF}"/>
          </ac:spMkLst>
        </pc:spChg>
        <pc:spChg chg="del">
          <ac:chgData name="Katarina Šućurović" userId="00804dc6bc8a9120" providerId="LiveId" clId="{3231735A-9CFA-4FCD-A817-D94EC4411722}" dt="2026-09-15T11:41:15.407" v="2774" actId="478"/>
          <ac:spMkLst>
            <pc:docMk/>
            <pc:sldMk cId="1890793623" sldId="292"/>
            <ac:spMk id="29" creationId="{328F39CD-FB2E-40EE-CA35-4DEBF2B3E419}"/>
          </ac:spMkLst>
        </pc:spChg>
        <pc:spChg chg="del">
          <ac:chgData name="Katarina Šućurović" userId="00804dc6bc8a9120" providerId="LiveId" clId="{3231735A-9CFA-4FCD-A817-D94EC4411722}" dt="2026-09-15T11:41:17.442" v="2775" actId="478"/>
          <ac:spMkLst>
            <pc:docMk/>
            <pc:sldMk cId="1890793623" sldId="292"/>
            <ac:spMk id="30" creationId="{F8A3011C-71AA-A910-6FE3-D8D12A497270}"/>
          </ac:spMkLst>
        </pc:spChg>
        <pc:spChg chg="del">
          <ac:chgData name="Katarina Šućurović" userId="00804dc6bc8a9120" providerId="LiveId" clId="{3231735A-9CFA-4FCD-A817-D94EC4411722}" dt="2026-09-15T11:41:10.561" v="2771" actId="478"/>
          <ac:spMkLst>
            <pc:docMk/>
            <pc:sldMk cId="1890793623" sldId="292"/>
            <ac:spMk id="31" creationId="{24722778-5580-621B-988F-AB2198234E0F}"/>
          </ac:spMkLst>
        </pc:spChg>
        <pc:spChg chg="del mod">
          <ac:chgData name="Katarina Šućurović" userId="00804dc6bc8a9120" providerId="LiveId" clId="{3231735A-9CFA-4FCD-A817-D94EC4411722}" dt="2026-09-15T11:41:13.367" v="2773" actId="478"/>
          <ac:spMkLst>
            <pc:docMk/>
            <pc:sldMk cId="1890793623" sldId="292"/>
            <ac:spMk id="32" creationId="{54230DF6-457D-59D7-5081-25D01EE11E21}"/>
          </ac:spMkLst>
        </pc:spChg>
        <pc:spChg chg="del">
          <ac:chgData name="Katarina Šućurović" userId="00804dc6bc8a9120" providerId="LiveId" clId="{3231735A-9CFA-4FCD-A817-D94EC4411722}" dt="2026-09-15T11:44:27.263" v="2820" actId="478"/>
          <ac:spMkLst>
            <pc:docMk/>
            <pc:sldMk cId="1890793623" sldId="292"/>
            <ac:spMk id="33" creationId="{31AE15DA-BBE1-7919-4ADD-921B9542DBBA}"/>
          </ac:spMkLst>
        </pc:spChg>
        <pc:spChg chg="mod">
          <ac:chgData name="Katarina Šućurović" userId="00804dc6bc8a9120" providerId="LiveId" clId="{3231735A-9CFA-4FCD-A817-D94EC4411722}" dt="2026-09-15T10:16:19.114" v="2649" actId="27636"/>
          <ac:spMkLst>
            <pc:docMk/>
            <pc:sldMk cId="1890793623" sldId="292"/>
            <ac:spMk id="34" creationId="{FCDDE944-C4D7-E054-144C-56EA7182DE2F}"/>
          </ac:spMkLst>
        </pc:spChg>
        <pc:spChg chg="add mod topLvl">
          <ac:chgData name="Katarina Šućurović" userId="00804dc6bc8a9120" providerId="LiveId" clId="{3231735A-9CFA-4FCD-A817-D94EC4411722}" dt="2026-09-15T11:44:15.930" v="2819" actId="165"/>
          <ac:spMkLst>
            <pc:docMk/>
            <pc:sldMk cId="1890793623" sldId="292"/>
            <ac:spMk id="35" creationId="{81E3757C-A13B-DADE-A15A-E61ACF03322B}"/>
          </ac:spMkLst>
        </pc:spChg>
        <pc:spChg chg="del">
          <ac:chgData name="Katarina Šućurović" userId="00804dc6bc8a9120" providerId="LiveId" clId="{3231735A-9CFA-4FCD-A817-D94EC4411722}" dt="2026-09-15T11:48:26.582" v="2831" actId="478"/>
          <ac:spMkLst>
            <pc:docMk/>
            <pc:sldMk cId="1890793623" sldId="292"/>
            <ac:spMk id="36" creationId="{483D815C-FD57-7078-A493-4C037FC2A424}"/>
          </ac:spMkLst>
        </pc:spChg>
        <pc:spChg chg="del">
          <ac:chgData name="Katarina Šućurović" userId="00804dc6bc8a9120" providerId="LiveId" clId="{3231735A-9CFA-4FCD-A817-D94EC4411722}" dt="2026-09-15T11:48:26.582" v="2831" actId="478"/>
          <ac:spMkLst>
            <pc:docMk/>
            <pc:sldMk cId="1890793623" sldId="292"/>
            <ac:spMk id="45" creationId="{6A9B2F2C-172E-A132-5EA4-18B4177B2600}"/>
          </ac:spMkLst>
        </pc:spChg>
        <pc:spChg chg="add del mod topLvl">
          <ac:chgData name="Katarina Šućurović" userId="00804dc6bc8a9120" providerId="LiveId" clId="{3231735A-9CFA-4FCD-A817-D94EC4411722}" dt="2026-09-15T11:48:26.582" v="2831" actId="478"/>
          <ac:spMkLst>
            <pc:docMk/>
            <pc:sldMk cId="1890793623" sldId="292"/>
            <ac:spMk id="46" creationId="{B5D0FD5A-42A5-3373-B5C3-D7E981DD16B9}"/>
          </ac:spMkLst>
        </pc:spChg>
        <pc:spChg chg="del">
          <ac:chgData name="Katarina Šućurović" userId="00804dc6bc8a9120" providerId="LiveId" clId="{3231735A-9CFA-4FCD-A817-D94EC4411722}" dt="2026-09-15T11:48:26.582" v="2831" actId="478"/>
          <ac:spMkLst>
            <pc:docMk/>
            <pc:sldMk cId="1890793623" sldId="292"/>
            <ac:spMk id="50" creationId="{D0998633-3AEB-F63F-6CC7-1BFB0A0ADE12}"/>
          </ac:spMkLst>
        </pc:spChg>
        <pc:spChg chg="del">
          <ac:chgData name="Katarina Šućurović" userId="00804dc6bc8a9120" providerId="LiveId" clId="{3231735A-9CFA-4FCD-A817-D94EC4411722}" dt="2026-09-15T11:48:26.582" v="2831" actId="478"/>
          <ac:spMkLst>
            <pc:docMk/>
            <pc:sldMk cId="1890793623" sldId="292"/>
            <ac:spMk id="52" creationId="{46CEA621-F429-5CA2-0303-759337857CFC}"/>
          </ac:spMkLst>
        </pc:spChg>
        <pc:spChg chg="del">
          <ac:chgData name="Katarina Šućurović" userId="00804dc6bc8a9120" providerId="LiveId" clId="{3231735A-9CFA-4FCD-A817-D94EC4411722}" dt="2026-09-15T11:48:26.582" v="2831" actId="478"/>
          <ac:spMkLst>
            <pc:docMk/>
            <pc:sldMk cId="1890793623" sldId="292"/>
            <ac:spMk id="57" creationId="{407B8695-3665-ED2A-D896-48BDAE896BD5}"/>
          </ac:spMkLst>
        </pc:spChg>
        <pc:spChg chg="add mod topLvl">
          <ac:chgData name="Katarina Šućurović" userId="00804dc6bc8a9120" providerId="LiveId" clId="{3231735A-9CFA-4FCD-A817-D94EC4411722}" dt="2026-09-15T11:44:15.930" v="2819" actId="165"/>
          <ac:spMkLst>
            <pc:docMk/>
            <pc:sldMk cId="1890793623" sldId="292"/>
            <ac:spMk id="58" creationId="{11EF08B0-6274-9618-6604-43057B7CCEF5}"/>
          </ac:spMkLst>
        </pc:spChg>
        <pc:spChg chg="del">
          <ac:chgData name="Katarina Šućurović" userId="00804dc6bc8a9120" providerId="LiveId" clId="{3231735A-9CFA-4FCD-A817-D94EC4411722}" dt="2026-09-15T11:48:26.582" v="2831" actId="478"/>
          <ac:spMkLst>
            <pc:docMk/>
            <pc:sldMk cId="1890793623" sldId="292"/>
            <ac:spMk id="62" creationId="{C96EF981-8199-F9D1-B9CA-9CBEC1E62B9E}"/>
          </ac:spMkLst>
        </pc:spChg>
        <pc:spChg chg="del">
          <ac:chgData name="Katarina Šućurović" userId="00804dc6bc8a9120" providerId="LiveId" clId="{3231735A-9CFA-4FCD-A817-D94EC4411722}" dt="2026-09-15T11:48:26.582" v="2831" actId="478"/>
          <ac:spMkLst>
            <pc:docMk/>
            <pc:sldMk cId="1890793623" sldId="292"/>
            <ac:spMk id="64" creationId="{4DA06A69-58F4-ECEE-5B03-B9FEEC4BE1BB}"/>
          </ac:spMkLst>
        </pc:spChg>
        <pc:spChg chg="add mod topLvl">
          <ac:chgData name="Katarina Šućurović" userId="00804dc6bc8a9120" providerId="LiveId" clId="{3231735A-9CFA-4FCD-A817-D94EC4411722}" dt="2026-09-15T11:44:15.930" v="2819" actId="165"/>
          <ac:spMkLst>
            <pc:docMk/>
            <pc:sldMk cId="1890793623" sldId="292"/>
            <ac:spMk id="65" creationId="{D4509FB5-7F87-BDAC-3805-25D64F05A351}"/>
          </ac:spMkLst>
        </pc:spChg>
        <pc:spChg chg="del">
          <ac:chgData name="Katarina Šućurović" userId="00804dc6bc8a9120" providerId="LiveId" clId="{3231735A-9CFA-4FCD-A817-D94EC4411722}" dt="2026-09-15T11:48:26.582" v="2831" actId="478"/>
          <ac:spMkLst>
            <pc:docMk/>
            <pc:sldMk cId="1890793623" sldId="292"/>
            <ac:spMk id="66" creationId="{9BB66460-00EC-858F-4E29-C8FC64ADCBA2}"/>
          </ac:spMkLst>
        </pc:spChg>
        <pc:spChg chg="del">
          <ac:chgData name="Katarina Šućurović" userId="00804dc6bc8a9120" providerId="LiveId" clId="{3231735A-9CFA-4FCD-A817-D94EC4411722}" dt="2026-09-15T11:48:26.582" v="2831" actId="478"/>
          <ac:spMkLst>
            <pc:docMk/>
            <pc:sldMk cId="1890793623" sldId="292"/>
            <ac:spMk id="67" creationId="{E2714807-0925-F8E2-39DD-BEEDA4AC65DC}"/>
          </ac:spMkLst>
        </pc:spChg>
        <pc:spChg chg="mod">
          <ac:chgData name="Katarina Šućurović" userId="00804dc6bc8a9120" providerId="LiveId" clId="{3231735A-9CFA-4FCD-A817-D94EC4411722}" dt="2026-09-15T10:16:19.114" v="2650" actId="27636"/>
          <ac:spMkLst>
            <pc:docMk/>
            <pc:sldMk cId="1890793623" sldId="292"/>
            <ac:spMk id="71" creationId="{021F78F2-5115-592D-74CF-F048221D706F}"/>
          </ac:spMkLst>
        </pc:spChg>
        <pc:spChg chg="add mod topLvl">
          <ac:chgData name="Katarina Šućurović" userId="00804dc6bc8a9120" providerId="LiveId" clId="{3231735A-9CFA-4FCD-A817-D94EC4411722}" dt="2026-09-15T11:44:15.930" v="2819" actId="165"/>
          <ac:spMkLst>
            <pc:docMk/>
            <pc:sldMk cId="1890793623" sldId="292"/>
            <ac:spMk id="73" creationId="{FEF771FE-DF81-044E-435F-B3F0474F8179}"/>
          </ac:spMkLst>
        </pc:spChg>
        <pc:spChg chg="mod">
          <ac:chgData name="Katarina Šućurović" userId="00804dc6bc8a9120" providerId="LiveId" clId="{3231735A-9CFA-4FCD-A817-D94EC4411722}" dt="2026-09-15T10:17:07.498" v="2686" actId="20577"/>
          <ac:spMkLst>
            <pc:docMk/>
            <pc:sldMk cId="1890793623" sldId="292"/>
            <ac:spMk id="76" creationId="{DF6EEC74-AED5-B4C7-DF7F-EDE02DA8EACB}"/>
          </ac:spMkLst>
        </pc:spChg>
        <pc:spChg chg="add del mod topLvl">
          <ac:chgData name="Katarina Šućurović" userId="00804dc6bc8a9120" providerId="LiveId" clId="{3231735A-9CFA-4FCD-A817-D94EC4411722}" dt="2026-09-15T11:49:34.318" v="2845" actId="478"/>
          <ac:spMkLst>
            <pc:docMk/>
            <pc:sldMk cId="1890793623" sldId="292"/>
            <ac:spMk id="78" creationId="{2785AC2C-5BF9-C5AE-5EE9-A89B7FF37EC0}"/>
          </ac:spMkLst>
        </pc:spChg>
        <pc:spChg chg="del">
          <ac:chgData name="Katarina Šućurović" userId="00804dc6bc8a9120" providerId="LiveId" clId="{3231735A-9CFA-4FCD-A817-D94EC4411722}" dt="2026-09-15T11:49:34.318" v="2845" actId="478"/>
          <ac:spMkLst>
            <pc:docMk/>
            <pc:sldMk cId="1890793623" sldId="292"/>
            <ac:spMk id="81" creationId="{D0A534D5-DC10-8E14-C906-CC448E143502}"/>
          </ac:spMkLst>
        </pc:spChg>
        <pc:spChg chg="del">
          <ac:chgData name="Katarina Šućurović" userId="00804dc6bc8a9120" providerId="LiveId" clId="{3231735A-9CFA-4FCD-A817-D94EC4411722}" dt="2026-09-15T11:49:34.318" v="2845" actId="478"/>
          <ac:spMkLst>
            <pc:docMk/>
            <pc:sldMk cId="1890793623" sldId="292"/>
            <ac:spMk id="87" creationId="{8C7948FC-CC82-313A-5853-BFDF3C820E41}"/>
          </ac:spMkLst>
        </pc:spChg>
        <pc:spChg chg="add del mod topLvl">
          <ac:chgData name="Katarina Šućurović" userId="00804dc6bc8a9120" providerId="LiveId" clId="{3231735A-9CFA-4FCD-A817-D94EC4411722}" dt="2026-09-15T11:49:34.318" v="2845" actId="478"/>
          <ac:spMkLst>
            <pc:docMk/>
            <pc:sldMk cId="1890793623" sldId="292"/>
            <ac:spMk id="90" creationId="{492BA9A1-5320-6E60-5AF3-067A4FF3A886}"/>
          </ac:spMkLst>
        </pc:spChg>
        <pc:spChg chg="del">
          <ac:chgData name="Katarina Šućurović" userId="00804dc6bc8a9120" providerId="LiveId" clId="{3231735A-9CFA-4FCD-A817-D94EC4411722}" dt="2026-09-15T11:49:34.318" v="2845" actId="478"/>
          <ac:spMkLst>
            <pc:docMk/>
            <pc:sldMk cId="1890793623" sldId="292"/>
            <ac:spMk id="91" creationId="{CC3BBF1E-4780-84BD-6D7B-827F690CC567}"/>
          </ac:spMkLst>
        </pc:spChg>
        <pc:spChg chg="del">
          <ac:chgData name="Katarina Šućurović" userId="00804dc6bc8a9120" providerId="LiveId" clId="{3231735A-9CFA-4FCD-A817-D94EC4411722}" dt="2026-09-15T11:49:34.318" v="2845" actId="478"/>
          <ac:spMkLst>
            <pc:docMk/>
            <pc:sldMk cId="1890793623" sldId="292"/>
            <ac:spMk id="97" creationId="{8D5FAB19-AD39-3368-9CC8-146D1F025211}"/>
          </ac:spMkLst>
        </pc:spChg>
        <pc:spChg chg="del">
          <ac:chgData name="Katarina Šućurović" userId="00804dc6bc8a9120" providerId="LiveId" clId="{3231735A-9CFA-4FCD-A817-D94EC4411722}" dt="2026-09-15T11:49:34.318" v="2845" actId="478"/>
          <ac:spMkLst>
            <pc:docMk/>
            <pc:sldMk cId="1890793623" sldId="292"/>
            <ac:spMk id="99" creationId="{80E79D10-67D4-BF98-CA82-601F6C7A910E}"/>
          </ac:spMkLst>
        </pc:spChg>
        <pc:spChg chg="add mod topLvl">
          <ac:chgData name="Katarina Šućurović" userId="00804dc6bc8a9120" providerId="LiveId" clId="{3231735A-9CFA-4FCD-A817-D94EC4411722}" dt="2026-09-15T11:44:15.930" v="2819" actId="165"/>
          <ac:spMkLst>
            <pc:docMk/>
            <pc:sldMk cId="1890793623" sldId="292"/>
            <ac:spMk id="101" creationId="{4A8C7098-D28C-4279-D052-EA2B2E843C88}"/>
          </ac:spMkLst>
        </pc:spChg>
        <pc:spChg chg="del">
          <ac:chgData name="Katarina Šućurović" userId="00804dc6bc8a9120" providerId="LiveId" clId="{3231735A-9CFA-4FCD-A817-D94EC4411722}" dt="2026-09-15T11:49:34.318" v="2845" actId="478"/>
          <ac:spMkLst>
            <pc:docMk/>
            <pc:sldMk cId="1890793623" sldId="292"/>
            <ac:spMk id="105" creationId="{9934083B-537A-B6DB-3A36-0023119D53DA}"/>
          </ac:spMkLst>
        </pc:spChg>
        <pc:spChg chg="del">
          <ac:chgData name="Katarina Šućurović" userId="00804dc6bc8a9120" providerId="LiveId" clId="{3231735A-9CFA-4FCD-A817-D94EC4411722}" dt="2026-09-15T11:49:34.318" v="2845" actId="478"/>
          <ac:spMkLst>
            <pc:docMk/>
            <pc:sldMk cId="1890793623" sldId="292"/>
            <ac:spMk id="106" creationId="{A2554496-4F84-27AE-28C5-924FFA4BCFBA}"/>
          </ac:spMkLst>
        </pc:spChg>
        <pc:spChg chg="del mod">
          <ac:chgData name="Katarina Šućurović" userId="00804dc6bc8a9120" providerId="LiveId" clId="{3231735A-9CFA-4FCD-A817-D94EC4411722}" dt="2026-09-15T11:49:34.318" v="2845" actId="478"/>
          <ac:spMkLst>
            <pc:docMk/>
            <pc:sldMk cId="1890793623" sldId="292"/>
            <ac:spMk id="108" creationId="{EA5C78B8-A876-3CD0-A9AC-D279E10705E0}"/>
          </ac:spMkLst>
        </pc:spChg>
        <pc:spChg chg="add mod">
          <ac:chgData name="Katarina Šućurović" userId="00804dc6bc8a9120" providerId="LiveId" clId="{3231735A-9CFA-4FCD-A817-D94EC4411722}" dt="2026-09-15T10:17:31.147" v="2688" actId="164"/>
          <ac:spMkLst>
            <pc:docMk/>
            <pc:sldMk cId="1890793623" sldId="292"/>
            <ac:spMk id="110" creationId="{A1EE15A6-3F15-55F2-4699-0E61BA3C01FE}"/>
          </ac:spMkLst>
        </pc:spChg>
        <pc:spChg chg="add mod">
          <ac:chgData name="Katarina Šućurović" userId="00804dc6bc8a9120" providerId="LiveId" clId="{3231735A-9CFA-4FCD-A817-D94EC4411722}" dt="2026-09-15T10:17:31.147" v="2688" actId="164"/>
          <ac:spMkLst>
            <pc:docMk/>
            <pc:sldMk cId="1890793623" sldId="292"/>
            <ac:spMk id="111" creationId="{742D2E8C-84E2-FD4E-2775-DEC925A743F1}"/>
          </ac:spMkLst>
        </pc:spChg>
        <pc:spChg chg="add mod">
          <ac:chgData name="Katarina Šućurović" userId="00804dc6bc8a9120" providerId="LiveId" clId="{3231735A-9CFA-4FCD-A817-D94EC4411722}" dt="2026-09-15T10:21:48.558" v="2691" actId="20577"/>
          <ac:spMkLst>
            <pc:docMk/>
            <pc:sldMk cId="1890793623" sldId="292"/>
            <ac:spMk id="115" creationId="{4B4FBEDD-EAD7-2C70-7AA4-6FE344EF7D73}"/>
          </ac:spMkLst>
        </pc:spChg>
        <pc:spChg chg="add mod">
          <ac:chgData name="Katarina Šućurović" userId="00804dc6bc8a9120" providerId="LiveId" clId="{3231735A-9CFA-4FCD-A817-D94EC4411722}" dt="2026-09-15T12:23:44.740" v="3320" actId="27636"/>
          <ac:spMkLst>
            <pc:docMk/>
            <pc:sldMk cId="1890793623" sldId="292"/>
            <ac:spMk id="118" creationId="{82CB5F13-1319-80FC-FBE5-10527AC77981}"/>
          </ac:spMkLst>
        </pc:spChg>
        <pc:spChg chg="add mod">
          <ac:chgData name="Katarina Šućurović" userId="00804dc6bc8a9120" providerId="LiveId" clId="{3231735A-9CFA-4FCD-A817-D94EC4411722}" dt="2026-09-15T13:28:33.537" v="3402" actId="1076"/>
          <ac:spMkLst>
            <pc:docMk/>
            <pc:sldMk cId="1890793623" sldId="292"/>
            <ac:spMk id="119" creationId="{076641C9-8B93-BB3D-9738-005ECCF51219}"/>
          </ac:spMkLst>
        </pc:spChg>
        <pc:spChg chg="add mod">
          <ac:chgData name="Katarina Šućurović" userId="00804dc6bc8a9120" providerId="LiveId" clId="{3231735A-9CFA-4FCD-A817-D94EC4411722}" dt="2026-09-15T13:28:33.537" v="3402" actId="1076"/>
          <ac:spMkLst>
            <pc:docMk/>
            <pc:sldMk cId="1890793623" sldId="292"/>
            <ac:spMk id="120" creationId="{44B041D7-ED37-C5B1-5B55-0C150EA0540B}"/>
          </ac:spMkLst>
        </pc:spChg>
        <pc:spChg chg="mod">
          <ac:chgData name="Katarina Šućurović" userId="00804dc6bc8a9120" providerId="LiveId" clId="{3231735A-9CFA-4FCD-A817-D94EC4411722}" dt="2026-09-15T13:32:48.668" v="3414" actId="20577"/>
          <ac:spMkLst>
            <pc:docMk/>
            <pc:sldMk cId="1890793623" sldId="292"/>
            <ac:spMk id="121" creationId="{9555036F-2010-7961-6F5C-C07AE371E365}"/>
          </ac:spMkLst>
        </pc:spChg>
        <pc:spChg chg="mod">
          <ac:chgData name="Katarina Šućurović" userId="00804dc6bc8a9120" providerId="LiveId" clId="{3231735A-9CFA-4FCD-A817-D94EC4411722}" dt="2026-09-15T13:28:43.835" v="3403" actId="1076"/>
          <ac:spMkLst>
            <pc:docMk/>
            <pc:sldMk cId="1890793623" sldId="292"/>
            <ac:spMk id="122" creationId="{20F3CC81-2833-2A3D-3EE1-44412B35F581}"/>
          </ac:spMkLst>
        </pc:spChg>
        <pc:spChg chg="add mod">
          <ac:chgData name="Katarina Šućurović" userId="00804dc6bc8a9120" providerId="LiveId" clId="{3231735A-9CFA-4FCD-A817-D94EC4411722}" dt="2026-09-15T13:28:43.835" v="3403" actId="1076"/>
          <ac:spMkLst>
            <pc:docMk/>
            <pc:sldMk cId="1890793623" sldId="292"/>
            <ac:spMk id="123" creationId="{64BC78CB-1F2F-1E39-C199-8880F7744CC8}"/>
          </ac:spMkLst>
        </pc:spChg>
        <pc:spChg chg="add mod">
          <ac:chgData name="Katarina Šućurović" userId="00804dc6bc8a9120" providerId="LiveId" clId="{3231735A-9CFA-4FCD-A817-D94EC4411722}" dt="2026-09-15T13:28:43.835" v="3403" actId="1076"/>
          <ac:spMkLst>
            <pc:docMk/>
            <pc:sldMk cId="1890793623" sldId="292"/>
            <ac:spMk id="124" creationId="{796B6C31-3F3B-13ED-E72F-F2DA114E44C5}"/>
          </ac:spMkLst>
        </pc:spChg>
        <pc:spChg chg="add mod">
          <ac:chgData name="Katarina Šućurović" userId="00804dc6bc8a9120" providerId="LiveId" clId="{3231735A-9CFA-4FCD-A817-D94EC4411722}" dt="2026-09-15T13:28:49.019" v="3404" actId="1076"/>
          <ac:spMkLst>
            <pc:docMk/>
            <pc:sldMk cId="1890793623" sldId="292"/>
            <ac:spMk id="125" creationId="{E76CEBF3-11F0-8AB1-AC1A-519955FA65D0}"/>
          </ac:spMkLst>
        </pc:spChg>
        <pc:spChg chg="add mod">
          <ac:chgData name="Katarina Šućurović" userId="00804dc6bc8a9120" providerId="LiveId" clId="{3231735A-9CFA-4FCD-A817-D94EC4411722}" dt="2026-09-15T13:28:52.750" v="3405" actId="1076"/>
          <ac:spMkLst>
            <pc:docMk/>
            <pc:sldMk cId="1890793623" sldId="292"/>
            <ac:spMk id="126" creationId="{2E98301F-37CC-2796-3C66-CA6391A0A0DF}"/>
          </ac:spMkLst>
        </pc:spChg>
        <pc:spChg chg="add mod">
          <ac:chgData name="Katarina Šućurović" userId="00804dc6bc8a9120" providerId="LiveId" clId="{3231735A-9CFA-4FCD-A817-D94EC4411722}" dt="2026-09-15T11:40:53.127" v="2768" actId="164"/>
          <ac:spMkLst>
            <pc:docMk/>
            <pc:sldMk cId="1890793623" sldId="292"/>
            <ac:spMk id="129" creationId="{469E44AF-D7D5-8C5D-14DF-A1690D265B18}"/>
          </ac:spMkLst>
        </pc:spChg>
        <pc:spChg chg="add mod">
          <ac:chgData name="Katarina Šućurović" userId="00804dc6bc8a9120" providerId="LiveId" clId="{3231735A-9CFA-4FCD-A817-D94EC4411722}" dt="2026-09-15T11:40:53.127" v="2768" actId="164"/>
          <ac:spMkLst>
            <pc:docMk/>
            <pc:sldMk cId="1890793623" sldId="292"/>
            <ac:spMk id="131" creationId="{32815BD0-3BA3-0736-9B9A-B022F1A5BE8F}"/>
          </ac:spMkLst>
        </pc:spChg>
        <pc:spChg chg="add mod">
          <ac:chgData name="Katarina Šućurović" userId="00804dc6bc8a9120" providerId="LiveId" clId="{3231735A-9CFA-4FCD-A817-D94EC4411722}" dt="2026-09-15T11:40:53.127" v="2768" actId="164"/>
          <ac:spMkLst>
            <pc:docMk/>
            <pc:sldMk cId="1890793623" sldId="292"/>
            <ac:spMk id="136" creationId="{CAE8AA28-E638-0450-0182-B7A119730FFF}"/>
          </ac:spMkLst>
        </pc:spChg>
        <pc:spChg chg="add mod">
          <ac:chgData name="Katarina Šućurović" userId="00804dc6bc8a9120" providerId="LiveId" clId="{3231735A-9CFA-4FCD-A817-D94EC4411722}" dt="2026-09-15T11:40:53.127" v="2768" actId="164"/>
          <ac:spMkLst>
            <pc:docMk/>
            <pc:sldMk cId="1890793623" sldId="292"/>
            <ac:spMk id="140" creationId="{295E53CF-AA5B-6CE7-46F8-FB4CCA1BB3B5}"/>
          </ac:spMkLst>
        </pc:spChg>
        <pc:spChg chg="add mod">
          <ac:chgData name="Katarina Šućurović" userId="00804dc6bc8a9120" providerId="LiveId" clId="{3231735A-9CFA-4FCD-A817-D94EC4411722}" dt="2026-09-15T11:40:53.127" v="2768" actId="164"/>
          <ac:spMkLst>
            <pc:docMk/>
            <pc:sldMk cId="1890793623" sldId="292"/>
            <ac:spMk id="141" creationId="{2A54DB02-C2FA-D2CF-5299-A63274666C4F}"/>
          </ac:spMkLst>
        </pc:spChg>
        <pc:spChg chg="add mod">
          <ac:chgData name="Katarina Šućurović" userId="00804dc6bc8a9120" providerId="LiveId" clId="{3231735A-9CFA-4FCD-A817-D94EC4411722}" dt="2026-09-15T11:40:53.127" v="2768" actId="164"/>
          <ac:spMkLst>
            <pc:docMk/>
            <pc:sldMk cId="1890793623" sldId="292"/>
            <ac:spMk id="144" creationId="{7B51AB12-D769-A008-6C1C-2A8793F188EA}"/>
          </ac:spMkLst>
        </pc:spChg>
        <pc:spChg chg="add mod">
          <ac:chgData name="Katarina Šućurović" userId="00804dc6bc8a9120" providerId="LiveId" clId="{3231735A-9CFA-4FCD-A817-D94EC4411722}" dt="2026-09-15T11:40:53.127" v="2768" actId="164"/>
          <ac:spMkLst>
            <pc:docMk/>
            <pc:sldMk cId="1890793623" sldId="292"/>
            <ac:spMk id="147" creationId="{BC3006A7-518E-E2CC-5E03-34101359D2AD}"/>
          </ac:spMkLst>
        </pc:spChg>
        <pc:spChg chg="add mod">
          <ac:chgData name="Katarina Šućurović" userId="00804dc6bc8a9120" providerId="LiveId" clId="{3231735A-9CFA-4FCD-A817-D94EC4411722}" dt="2026-09-15T11:40:53.127" v="2768" actId="164"/>
          <ac:spMkLst>
            <pc:docMk/>
            <pc:sldMk cId="1890793623" sldId="292"/>
            <ac:spMk id="148" creationId="{E11F73B2-59B4-2149-12E2-D4724BDEF692}"/>
          </ac:spMkLst>
        </pc:spChg>
        <pc:spChg chg="add mod">
          <ac:chgData name="Katarina Šućurović" userId="00804dc6bc8a9120" providerId="LiveId" clId="{3231735A-9CFA-4FCD-A817-D94EC4411722}" dt="2026-09-15T11:40:53.127" v="2768" actId="164"/>
          <ac:spMkLst>
            <pc:docMk/>
            <pc:sldMk cId="1890793623" sldId="292"/>
            <ac:spMk id="151" creationId="{751A92DC-69B0-48F8-3A4A-547E378D949D}"/>
          </ac:spMkLst>
        </pc:spChg>
        <pc:spChg chg="add mod">
          <ac:chgData name="Katarina Šućurović" userId="00804dc6bc8a9120" providerId="LiveId" clId="{3231735A-9CFA-4FCD-A817-D94EC4411722}" dt="2026-09-15T11:40:53.127" v="2768" actId="164"/>
          <ac:spMkLst>
            <pc:docMk/>
            <pc:sldMk cId="1890793623" sldId="292"/>
            <ac:spMk id="157" creationId="{F8F379BE-5DEF-D51F-DB05-8E3520F406E5}"/>
          </ac:spMkLst>
        </pc:spChg>
        <pc:spChg chg="add del mod">
          <ac:chgData name="Katarina Šućurović" userId="00804dc6bc8a9120" providerId="LiveId" clId="{3231735A-9CFA-4FCD-A817-D94EC4411722}" dt="2026-09-15T11:47:06.806" v="2823" actId="478"/>
          <ac:spMkLst>
            <pc:docMk/>
            <pc:sldMk cId="1890793623" sldId="292"/>
            <ac:spMk id="159" creationId="{3A5A3FAA-11E0-54D9-C6EC-85AD879424B5}"/>
          </ac:spMkLst>
        </pc:spChg>
        <pc:spChg chg="add del mod">
          <ac:chgData name="Katarina Šućurović" userId="00804dc6bc8a9120" providerId="LiveId" clId="{3231735A-9CFA-4FCD-A817-D94EC4411722}" dt="2026-09-15T11:47:06.806" v="2823" actId="478"/>
          <ac:spMkLst>
            <pc:docMk/>
            <pc:sldMk cId="1890793623" sldId="292"/>
            <ac:spMk id="161" creationId="{CCD72C3F-9ADF-D2C8-AEE4-AA3A5CAB1B26}"/>
          </ac:spMkLst>
        </pc:spChg>
        <pc:spChg chg="add del mod">
          <ac:chgData name="Katarina Šućurović" userId="00804dc6bc8a9120" providerId="LiveId" clId="{3231735A-9CFA-4FCD-A817-D94EC4411722}" dt="2026-09-15T11:47:06.806" v="2823" actId="478"/>
          <ac:spMkLst>
            <pc:docMk/>
            <pc:sldMk cId="1890793623" sldId="292"/>
            <ac:spMk id="170" creationId="{1B1DB24C-DC57-C3E4-EAF7-CC87E0D64377}"/>
          </ac:spMkLst>
        </pc:spChg>
        <pc:spChg chg="add del mod">
          <ac:chgData name="Katarina Šućurović" userId="00804dc6bc8a9120" providerId="LiveId" clId="{3231735A-9CFA-4FCD-A817-D94EC4411722}" dt="2026-09-15T11:47:06.806" v="2823" actId="478"/>
          <ac:spMkLst>
            <pc:docMk/>
            <pc:sldMk cId="1890793623" sldId="292"/>
            <ac:spMk id="173" creationId="{AABB7159-43E3-56EC-F0FC-4814B31EAB82}"/>
          </ac:spMkLst>
        </pc:spChg>
        <pc:spChg chg="add del mod">
          <ac:chgData name="Katarina Šućurović" userId="00804dc6bc8a9120" providerId="LiveId" clId="{3231735A-9CFA-4FCD-A817-D94EC4411722}" dt="2026-09-15T11:47:06.806" v="2823" actId="478"/>
          <ac:spMkLst>
            <pc:docMk/>
            <pc:sldMk cId="1890793623" sldId="292"/>
            <ac:spMk id="174" creationId="{75F29DD5-1CAB-3DEE-8B5F-EA00D1D8D207}"/>
          </ac:spMkLst>
        </pc:spChg>
        <pc:spChg chg="add del mod">
          <ac:chgData name="Katarina Šućurović" userId="00804dc6bc8a9120" providerId="LiveId" clId="{3231735A-9CFA-4FCD-A817-D94EC4411722}" dt="2026-09-15T11:47:06.806" v="2823" actId="478"/>
          <ac:spMkLst>
            <pc:docMk/>
            <pc:sldMk cId="1890793623" sldId="292"/>
            <ac:spMk id="177" creationId="{49FD7EDF-2947-67F0-4C6B-C89EF6B476F2}"/>
          </ac:spMkLst>
        </pc:spChg>
        <pc:spChg chg="add del mod">
          <ac:chgData name="Katarina Šućurović" userId="00804dc6bc8a9120" providerId="LiveId" clId="{3231735A-9CFA-4FCD-A817-D94EC4411722}" dt="2026-09-15T11:47:06.806" v="2823" actId="478"/>
          <ac:spMkLst>
            <pc:docMk/>
            <pc:sldMk cId="1890793623" sldId="292"/>
            <ac:spMk id="179" creationId="{5A70D8C9-11B7-EBE9-E55D-E8BF99AD0E71}"/>
          </ac:spMkLst>
        </pc:spChg>
        <pc:spChg chg="add del mod">
          <ac:chgData name="Katarina Šućurović" userId="00804dc6bc8a9120" providerId="LiveId" clId="{3231735A-9CFA-4FCD-A817-D94EC4411722}" dt="2026-09-15T11:47:06.806" v="2823" actId="478"/>
          <ac:spMkLst>
            <pc:docMk/>
            <pc:sldMk cId="1890793623" sldId="292"/>
            <ac:spMk id="183" creationId="{2B8D701F-5714-5491-DDCE-3886DF8E3855}"/>
          </ac:spMkLst>
        </pc:spChg>
        <pc:spChg chg="add del mod">
          <ac:chgData name="Katarina Šućurović" userId="00804dc6bc8a9120" providerId="LiveId" clId="{3231735A-9CFA-4FCD-A817-D94EC4411722}" dt="2026-09-15T11:47:06.806" v="2823" actId="478"/>
          <ac:spMkLst>
            <pc:docMk/>
            <pc:sldMk cId="1890793623" sldId="292"/>
            <ac:spMk id="185" creationId="{3EBE5109-B76D-DC4A-893F-281F01A9B20D}"/>
          </ac:spMkLst>
        </pc:spChg>
        <pc:spChg chg="add del mod">
          <ac:chgData name="Katarina Šućurović" userId="00804dc6bc8a9120" providerId="LiveId" clId="{3231735A-9CFA-4FCD-A817-D94EC4411722}" dt="2026-09-15T11:47:06.806" v="2823" actId="478"/>
          <ac:spMkLst>
            <pc:docMk/>
            <pc:sldMk cId="1890793623" sldId="292"/>
            <ac:spMk id="187" creationId="{53415544-BB45-E4D2-9C81-DF73F8073600}"/>
          </ac:spMkLst>
        </pc:spChg>
        <pc:spChg chg="mod">
          <ac:chgData name="Katarina Šućurović" userId="00804dc6bc8a9120" providerId="LiveId" clId="{3231735A-9CFA-4FCD-A817-D94EC4411722}" dt="2026-09-15T11:55:11.584" v="2934" actId="14100"/>
          <ac:spMkLst>
            <pc:docMk/>
            <pc:sldMk cId="1890793623" sldId="292"/>
            <ac:spMk id="188" creationId="{9D866229-7B42-69FD-0A86-F04CD69A05AD}"/>
          </ac:spMkLst>
        </pc:spChg>
        <pc:spChg chg="mod">
          <ac:chgData name="Katarina Šućurović" userId="00804dc6bc8a9120" providerId="LiveId" clId="{3231735A-9CFA-4FCD-A817-D94EC4411722}" dt="2026-09-15T11:55:34.717" v="2940" actId="1076"/>
          <ac:spMkLst>
            <pc:docMk/>
            <pc:sldMk cId="1890793623" sldId="292"/>
            <ac:spMk id="191" creationId="{C004970D-31C5-CC3E-82CE-2210FD62538C}"/>
          </ac:spMkLst>
        </pc:spChg>
        <pc:spChg chg="mod">
          <ac:chgData name="Katarina Šućurović" userId="00804dc6bc8a9120" providerId="LiveId" clId="{3231735A-9CFA-4FCD-A817-D94EC4411722}" dt="2026-09-15T11:57:08.319" v="2952" actId="14100"/>
          <ac:spMkLst>
            <pc:docMk/>
            <pc:sldMk cId="1890793623" sldId="292"/>
            <ac:spMk id="192" creationId="{9C207000-8146-91C2-9486-42B2BD2FDA0D}"/>
          </ac:spMkLst>
        </pc:spChg>
        <pc:spChg chg="add mod">
          <ac:chgData name="Katarina Šućurović" userId="00804dc6bc8a9120" providerId="LiveId" clId="{3231735A-9CFA-4FCD-A817-D94EC4411722}" dt="2026-09-15T11:47:07.208" v="2824"/>
          <ac:spMkLst>
            <pc:docMk/>
            <pc:sldMk cId="1890793623" sldId="292"/>
            <ac:spMk id="193" creationId="{6869213B-0D6D-DFD9-416D-EC1792D2BBCA}"/>
          </ac:spMkLst>
        </pc:spChg>
        <pc:spChg chg="add mod">
          <ac:chgData name="Katarina Šućurović" userId="00804dc6bc8a9120" providerId="LiveId" clId="{3231735A-9CFA-4FCD-A817-D94EC4411722}" dt="2026-09-15T11:47:17.313" v="2829" actId="20577"/>
          <ac:spMkLst>
            <pc:docMk/>
            <pc:sldMk cId="1890793623" sldId="292"/>
            <ac:spMk id="196" creationId="{15ADCEDF-40F6-B868-1F79-6D02DED7AB40}"/>
          </ac:spMkLst>
        </pc:spChg>
        <pc:spChg chg="mod">
          <ac:chgData name="Katarina Šućurović" userId="00804dc6bc8a9120" providerId="LiveId" clId="{3231735A-9CFA-4FCD-A817-D94EC4411722}" dt="2026-09-15T11:48:43.516" v="2837" actId="20577"/>
          <ac:spMkLst>
            <pc:docMk/>
            <pc:sldMk cId="1890793623" sldId="292"/>
            <ac:spMk id="198" creationId="{8F5B2761-D760-7420-3EC3-842F5C9AC0C4}"/>
          </ac:spMkLst>
        </pc:spChg>
        <pc:spChg chg="add mod">
          <ac:chgData name="Katarina Šućurović" userId="00804dc6bc8a9120" providerId="LiveId" clId="{3231735A-9CFA-4FCD-A817-D94EC4411722}" dt="2026-09-15T11:47:07.208" v="2824"/>
          <ac:spMkLst>
            <pc:docMk/>
            <pc:sldMk cId="1890793623" sldId="292"/>
            <ac:spMk id="199" creationId="{119B2BDB-1AF2-5248-DB86-2AF381EB6AE4}"/>
          </ac:spMkLst>
        </pc:spChg>
        <pc:spChg chg="add mod">
          <ac:chgData name="Katarina Šućurović" userId="00804dc6bc8a9120" providerId="LiveId" clId="{3231735A-9CFA-4FCD-A817-D94EC4411722}" dt="2026-09-15T11:47:07.208" v="2824"/>
          <ac:spMkLst>
            <pc:docMk/>
            <pc:sldMk cId="1890793623" sldId="292"/>
            <ac:spMk id="200" creationId="{C6D8F7F7-BBD9-F25E-C0EB-E4E5C4624FAB}"/>
          </ac:spMkLst>
        </pc:spChg>
        <pc:spChg chg="add mod">
          <ac:chgData name="Katarina Šućurović" userId="00804dc6bc8a9120" providerId="LiveId" clId="{3231735A-9CFA-4FCD-A817-D94EC4411722}" dt="2026-09-15T11:47:07.208" v="2824"/>
          <ac:spMkLst>
            <pc:docMk/>
            <pc:sldMk cId="1890793623" sldId="292"/>
            <ac:spMk id="206" creationId="{097E2360-3C20-D6FC-6A8E-3F10C414F911}"/>
          </ac:spMkLst>
        </pc:spChg>
        <pc:spChg chg="add mod">
          <ac:chgData name="Katarina Šućurović" userId="00804dc6bc8a9120" providerId="LiveId" clId="{3231735A-9CFA-4FCD-A817-D94EC4411722}" dt="2026-09-15T11:47:07.208" v="2824"/>
          <ac:spMkLst>
            <pc:docMk/>
            <pc:sldMk cId="1890793623" sldId="292"/>
            <ac:spMk id="214" creationId="{2E7286C8-8029-7A25-3942-EC28FC6DD62E}"/>
          </ac:spMkLst>
        </pc:spChg>
        <pc:spChg chg="add mod">
          <ac:chgData name="Katarina Šućurović" userId="00804dc6bc8a9120" providerId="LiveId" clId="{3231735A-9CFA-4FCD-A817-D94EC4411722}" dt="2026-09-15T11:47:07.208" v="2824"/>
          <ac:spMkLst>
            <pc:docMk/>
            <pc:sldMk cId="1890793623" sldId="292"/>
            <ac:spMk id="215" creationId="{8FB0D82F-3B97-1A78-66F3-657741B09069}"/>
          </ac:spMkLst>
        </pc:spChg>
        <pc:spChg chg="add mod">
          <ac:chgData name="Katarina Šućurović" userId="00804dc6bc8a9120" providerId="LiveId" clId="{3231735A-9CFA-4FCD-A817-D94EC4411722}" dt="2026-09-15T11:47:07.208" v="2824"/>
          <ac:spMkLst>
            <pc:docMk/>
            <pc:sldMk cId="1890793623" sldId="292"/>
            <ac:spMk id="219" creationId="{12A56765-0C74-8A65-1A0B-B2E06BA84E2F}"/>
          </ac:spMkLst>
        </pc:spChg>
        <pc:spChg chg="add mod">
          <ac:chgData name="Katarina Šućurović" userId="00804dc6bc8a9120" providerId="LiveId" clId="{3231735A-9CFA-4FCD-A817-D94EC4411722}" dt="2026-09-15T11:47:07.208" v="2824"/>
          <ac:spMkLst>
            <pc:docMk/>
            <pc:sldMk cId="1890793623" sldId="292"/>
            <ac:spMk id="221" creationId="{08531744-C27F-AEB1-796C-571AD318C64B}"/>
          </ac:spMkLst>
        </pc:spChg>
        <pc:spChg chg="add mod">
          <ac:chgData name="Katarina Šućurović" userId="00804dc6bc8a9120" providerId="LiveId" clId="{3231735A-9CFA-4FCD-A817-D94EC4411722}" dt="2026-09-15T11:47:07.208" v="2824"/>
          <ac:spMkLst>
            <pc:docMk/>
            <pc:sldMk cId="1890793623" sldId="292"/>
            <ac:spMk id="222" creationId="{3F746993-970B-93B2-AB3B-F7EBB86D46BE}"/>
          </ac:spMkLst>
        </pc:spChg>
        <pc:spChg chg="mod">
          <ac:chgData name="Katarina Šućurović" userId="00804dc6bc8a9120" providerId="LiveId" clId="{3231735A-9CFA-4FCD-A817-D94EC4411722}" dt="2026-09-15T11:55:15.051" v="2935" actId="14100"/>
          <ac:spMkLst>
            <pc:docMk/>
            <pc:sldMk cId="1890793623" sldId="292"/>
            <ac:spMk id="223" creationId="{38978654-B6D5-9A2F-6708-09C3839DD56A}"/>
          </ac:spMkLst>
        </pc:spChg>
        <pc:spChg chg="add mod">
          <ac:chgData name="Katarina Šućurović" userId="00804dc6bc8a9120" providerId="LiveId" clId="{3231735A-9CFA-4FCD-A817-D94EC4411722}" dt="2026-09-15T11:55:53.928" v="2945" actId="1076"/>
          <ac:spMkLst>
            <pc:docMk/>
            <pc:sldMk cId="1890793623" sldId="292"/>
            <ac:spMk id="226" creationId="{02D7283D-1363-C8B5-B7CA-93610CEAFB4E}"/>
          </ac:spMkLst>
        </pc:spChg>
        <pc:spChg chg="mod">
          <ac:chgData name="Katarina Šućurović" userId="00804dc6bc8a9120" providerId="LiveId" clId="{3231735A-9CFA-4FCD-A817-D94EC4411722}" dt="2026-09-15T11:58:43.586" v="2956" actId="947"/>
          <ac:spMkLst>
            <pc:docMk/>
            <pc:sldMk cId="1890793623" sldId="292"/>
            <ac:spMk id="227" creationId="{29C8D2AB-8518-2423-CFF8-075BCDB956C1}"/>
          </ac:spMkLst>
        </pc:spChg>
        <pc:spChg chg="add mod">
          <ac:chgData name="Katarina Šućurović" userId="00804dc6bc8a9120" providerId="LiveId" clId="{3231735A-9CFA-4FCD-A817-D94EC4411722}" dt="2026-09-15T11:48:38.346" v="2835" actId="20577"/>
          <ac:spMkLst>
            <pc:docMk/>
            <pc:sldMk cId="1890793623" sldId="292"/>
            <ac:spMk id="231" creationId="{FA47AAA5-F604-EE71-9050-792DF8EB9306}"/>
          </ac:spMkLst>
        </pc:spChg>
        <pc:spChg chg="add mod">
          <ac:chgData name="Katarina Šućurović" userId="00804dc6bc8a9120" providerId="LiveId" clId="{3231735A-9CFA-4FCD-A817-D94EC4411722}" dt="2026-09-15T11:48:55.289" v="2844" actId="20577"/>
          <ac:spMkLst>
            <pc:docMk/>
            <pc:sldMk cId="1890793623" sldId="292"/>
            <ac:spMk id="233" creationId="{607E11A1-1709-E974-2E31-55AA253A3A2B}"/>
          </ac:spMkLst>
        </pc:spChg>
        <pc:spChg chg="add mod">
          <ac:chgData name="Katarina Šućurović" userId="00804dc6bc8a9120" providerId="LiveId" clId="{3231735A-9CFA-4FCD-A817-D94EC4411722}" dt="2026-09-15T11:48:27.463" v="2832"/>
          <ac:spMkLst>
            <pc:docMk/>
            <pc:sldMk cId="1890793623" sldId="292"/>
            <ac:spMk id="234" creationId="{E8B7C3A9-7C50-D1DD-DB07-F95D13452352}"/>
          </ac:spMkLst>
        </pc:spChg>
        <pc:spChg chg="add mod">
          <ac:chgData name="Katarina Šućurović" userId="00804dc6bc8a9120" providerId="LiveId" clId="{3231735A-9CFA-4FCD-A817-D94EC4411722}" dt="2026-09-15T11:48:27.463" v="2832"/>
          <ac:spMkLst>
            <pc:docMk/>
            <pc:sldMk cId="1890793623" sldId="292"/>
            <ac:spMk id="242" creationId="{027DC07D-FFA8-533C-58E9-5337AC55FFC7}"/>
          </ac:spMkLst>
        </pc:spChg>
        <pc:spChg chg="add mod">
          <ac:chgData name="Katarina Šućurović" userId="00804dc6bc8a9120" providerId="LiveId" clId="{3231735A-9CFA-4FCD-A817-D94EC4411722}" dt="2026-09-15T11:48:27.463" v="2832"/>
          <ac:spMkLst>
            <pc:docMk/>
            <pc:sldMk cId="1890793623" sldId="292"/>
            <ac:spMk id="245" creationId="{6123A153-1B9A-06C2-79D2-3A3625D877E0}"/>
          </ac:spMkLst>
        </pc:spChg>
        <pc:spChg chg="add mod">
          <ac:chgData name="Katarina Šućurović" userId="00804dc6bc8a9120" providerId="LiveId" clId="{3231735A-9CFA-4FCD-A817-D94EC4411722}" dt="2026-09-15T11:48:27.463" v="2832"/>
          <ac:spMkLst>
            <pc:docMk/>
            <pc:sldMk cId="1890793623" sldId="292"/>
            <ac:spMk id="246" creationId="{FE344463-E4D3-2B57-F957-D78A3324A63B}"/>
          </ac:spMkLst>
        </pc:spChg>
        <pc:spChg chg="add mod">
          <ac:chgData name="Katarina Šućurović" userId="00804dc6bc8a9120" providerId="LiveId" clId="{3231735A-9CFA-4FCD-A817-D94EC4411722}" dt="2026-09-15T11:48:27.463" v="2832"/>
          <ac:spMkLst>
            <pc:docMk/>
            <pc:sldMk cId="1890793623" sldId="292"/>
            <ac:spMk id="259" creationId="{BECF9673-F03D-1129-5F96-F7B9B3A09E11}"/>
          </ac:spMkLst>
        </pc:spChg>
        <pc:spChg chg="add mod">
          <ac:chgData name="Katarina Šućurović" userId="00804dc6bc8a9120" providerId="LiveId" clId="{3231735A-9CFA-4FCD-A817-D94EC4411722}" dt="2026-09-15T11:48:27.463" v="2832"/>
          <ac:spMkLst>
            <pc:docMk/>
            <pc:sldMk cId="1890793623" sldId="292"/>
            <ac:spMk id="263" creationId="{1A046242-7998-3665-1E67-B6F1C3F39B47}"/>
          </ac:spMkLst>
        </pc:spChg>
        <pc:spChg chg="add mod">
          <ac:chgData name="Katarina Šućurović" userId="00804dc6bc8a9120" providerId="LiveId" clId="{3231735A-9CFA-4FCD-A817-D94EC4411722}" dt="2026-09-15T11:48:27.463" v="2832"/>
          <ac:spMkLst>
            <pc:docMk/>
            <pc:sldMk cId="1890793623" sldId="292"/>
            <ac:spMk id="265" creationId="{07802EB3-A3BA-7B9C-D703-B2791C43B159}"/>
          </ac:spMkLst>
        </pc:spChg>
        <pc:spChg chg="mod">
          <ac:chgData name="Katarina Šućurović" userId="00804dc6bc8a9120" providerId="LiveId" clId="{3231735A-9CFA-4FCD-A817-D94EC4411722}" dt="2026-09-15T11:56:21.244" v="2950" actId="14100"/>
          <ac:spMkLst>
            <pc:docMk/>
            <pc:sldMk cId="1890793623" sldId="292"/>
            <ac:spMk id="268" creationId="{D7444209-892F-2514-6B0C-EE1CDC009296}"/>
          </ac:spMkLst>
        </pc:spChg>
        <pc:spChg chg="mod">
          <ac:chgData name="Katarina Šućurović" userId="00804dc6bc8a9120" providerId="LiveId" clId="{3231735A-9CFA-4FCD-A817-D94EC4411722}" dt="2026-09-15T11:55:57.341" v="2947" actId="14100"/>
          <ac:spMkLst>
            <pc:docMk/>
            <pc:sldMk cId="1890793623" sldId="292"/>
            <ac:spMk id="271" creationId="{0AA1CEAA-C949-CE1A-9B33-01E86C3F8CD7}"/>
          </ac:spMkLst>
        </pc:spChg>
        <pc:spChg chg="mod">
          <ac:chgData name="Katarina Šućurović" userId="00804dc6bc8a9120" providerId="LiveId" clId="{3231735A-9CFA-4FCD-A817-D94EC4411722}" dt="2026-09-15T11:58:34.008" v="2955" actId="947"/>
          <ac:spMkLst>
            <pc:docMk/>
            <pc:sldMk cId="1890793623" sldId="292"/>
            <ac:spMk id="272" creationId="{5A7E5577-A426-AF09-1EE0-CBC0DC68787D}"/>
          </ac:spMkLst>
        </pc:spChg>
        <pc:spChg chg="add mod">
          <ac:chgData name="Katarina Šućurović" userId="00804dc6bc8a9120" providerId="LiveId" clId="{3231735A-9CFA-4FCD-A817-D94EC4411722}" dt="2026-09-15T11:49:35.038" v="2846"/>
          <ac:spMkLst>
            <pc:docMk/>
            <pc:sldMk cId="1890793623" sldId="292"/>
            <ac:spMk id="275" creationId="{B9CB067F-1C84-A9A7-93A9-14A2AE4E6F7C}"/>
          </ac:spMkLst>
        </pc:spChg>
        <pc:spChg chg="mod">
          <ac:chgData name="Katarina Šućurović" userId="00804dc6bc8a9120" providerId="LiveId" clId="{3231735A-9CFA-4FCD-A817-D94EC4411722}" dt="2026-09-15T11:49:40.995" v="2849" actId="20577"/>
          <ac:spMkLst>
            <pc:docMk/>
            <pc:sldMk cId="1890793623" sldId="292"/>
            <ac:spMk id="276" creationId="{F431FF30-C0B3-D033-EE48-99101F7EB4C4}"/>
          </ac:spMkLst>
        </pc:spChg>
        <pc:spChg chg="add mod">
          <ac:chgData name="Katarina Šućurović" userId="00804dc6bc8a9120" providerId="LiveId" clId="{3231735A-9CFA-4FCD-A817-D94EC4411722}" dt="2026-09-15T11:49:43.977" v="2851" actId="20577"/>
          <ac:spMkLst>
            <pc:docMk/>
            <pc:sldMk cId="1890793623" sldId="292"/>
            <ac:spMk id="278" creationId="{DB3752FD-682E-3CE9-D6A9-7A4A91794B8B}"/>
          </ac:spMkLst>
        </pc:spChg>
        <pc:spChg chg="add mod">
          <ac:chgData name="Katarina Šućurović" userId="00804dc6bc8a9120" providerId="LiveId" clId="{3231735A-9CFA-4FCD-A817-D94EC4411722}" dt="2026-09-15T11:49:35.038" v="2846"/>
          <ac:spMkLst>
            <pc:docMk/>
            <pc:sldMk cId="1890793623" sldId="292"/>
            <ac:spMk id="282" creationId="{7FDBDABD-0A90-F43D-986C-716204912F33}"/>
          </ac:spMkLst>
        </pc:spChg>
        <pc:spChg chg="add mod">
          <ac:chgData name="Katarina Šućurović" userId="00804dc6bc8a9120" providerId="LiveId" clId="{3231735A-9CFA-4FCD-A817-D94EC4411722}" dt="2026-09-15T11:49:35.038" v="2846"/>
          <ac:spMkLst>
            <pc:docMk/>
            <pc:sldMk cId="1890793623" sldId="292"/>
            <ac:spMk id="289" creationId="{B8F837B1-3CF9-7656-5988-5DB7C6CAA00F}"/>
          </ac:spMkLst>
        </pc:spChg>
        <pc:spChg chg="add mod">
          <ac:chgData name="Katarina Šućurović" userId="00804dc6bc8a9120" providerId="LiveId" clId="{3231735A-9CFA-4FCD-A817-D94EC4411722}" dt="2026-09-15T11:49:35.038" v="2846"/>
          <ac:spMkLst>
            <pc:docMk/>
            <pc:sldMk cId="1890793623" sldId="292"/>
            <ac:spMk id="298" creationId="{822D2805-85EF-EA77-8357-305B69CD7A52}"/>
          </ac:spMkLst>
        </pc:spChg>
        <pc:spChg chg="add mod">
          <ac:chgData name="Katarina Šućurović" userId="00804dc6bc8a9120" providerId="LiveId" clId="{3231735A-9CFA-4FCD-A817-D94EC4411722}" dt="2026-09-15T11:49:35.038" v="2846"/>
          <ac:spMkLst>
            <pc:docMk/>
            <pc:sldMk cId="1890793623" sldId="292"/>
            <ac:spMk id="299" creationId="{F447C469-F99D-CA49-240F-7D2F13EC2675}"/>
          </ac:spMkLst>
        </pc:spChg>
        <pc:spChg chg="add mod">
          <ac:chgData name="Katarina Šućurović" userId="00804dc6bc8a9120" providerId="LiveId" clId="{3231735A-9CFA-4FCD-A817-D94EC4411722}" dt="2026-09-15T11:49:35.038" v="2846"/>
          <ac:spMkLst>
            <pc:docMk/>
            <pc:sldMk cId="1890793623" sldId="292"/>
            <ac:spMk id="301" creationId="{BA999EFC-7A80-F3EC-E853-C600212837EF}"/>
          </ac:spMkLst>
        </pc:spChg>
        <pc:spChg chg="add mod">
          <ac:chgData name="Katarina Šućurović" userId="00804dc6bc8a9120" providerId="LiveId" clId="{3231735A-9CFA-4FCD-A817-D94EC4411722}" dt="2026-09-15T11:49:35.038" v="2846"/>
          <ac:spMkLst>
            <pc:docMk/>
            <pc:sldMk cId="1890793623" sldId="292"/>
            <ac:spMk id="309" creationId="{62365D92-BF3D-CDF1-B12C-A4C025A9A033}"/>
          </ac:spMkLst>
        </pc:spChg>
        <pc:spChg chg="add mod">
          <ac:chgData name="Katarina Šućurović" userId="00804dc6bc8a9120" providerId="LiveId" clId="{3231735A-9CFA-4FCD-A817-D94EC4411722}" dt="2026-09-15T11:49:35.038" v="2846"/>
          <ac:spMkLst>
            <pc:docMk/>
            <pc:sldMk cId="1890793623" sldId="292"/>
            <ac:spMk id="311" creationId="{3CD7CA12-A1CC-22A2-AF95-B626EC2135DF}"/>
          </ac:spMkLst>
        </pc:spChg>
        <pc:spChg chg="add mod">
          <ac:chgData name="Katarina Šućurović" userId="00804dc6bc8a9120" providerId="LiveId" clId="{3231735A-9CFA-4FCD-A817-D94EC4411722}" dt="2026-09-15T11:49:35.038" v="2846"/>
          <ac:spMkLst>
            <pc:docMk/>
            <pc:sldMk cId="1890793623" sldId="292"/>
            <ac:spMk id="312" creationId="{6F652906-ACA0-3DED-F506-D384C09BB211}"/>
          </ac:spMkLst>
        </pc:spChg>
        <pc:spChg chg="add del">
          <ac:chgData name="Katarina Šućurović" userId="00804dc6bc8a9120" providerId="LiveId" clId="{3231735A-9CFA-4FCD-A817-D94EC4411722}" dt="2026-09-15T12:16:06.361" v="3239" actId="22"/>
          <ac:spMkLst>
            <pc:docMk/>
            <pc:sldMk cId="1890793623" sldId="292"/>
            <ac:spMk id="314" creationId="{B7A85F3C-E0A8-29EB-BAFA-555F66D353F8}"/>
          </ac:spMkLst>
        </pc:spChg>
        <pc:grpChg chg="mod">
          <ac:chgData name="Katarina Šućurović" userId="00804dc6bc8a9120" providerId="LiveId" clId="{3231735A-9CFA-4FCD-A817-D94EC4411722}" dt="2026-09-15T11:43:42.750" v="2816" actId="1076"/>
          <ac:grpSpMkLst>
            <pc:docMk/>
            <pc:sldMk cId="1890793623" sldId="292"/>
            <ac:grpSpMk id="109" creationId="{0FED0832-C0FD-037B-A614-0678B58D8560}"/>
          </ac:grpSpMkLst>
        </pc:grpChg>
        <pc:grpChg chg="mod">
          <ac:chgData name="Katarina Šućurović" userId="00804dc6bc8a9120" providerId="LiveId" clId="{3231735A-9CFA-4FCD-A817-D94EC4411722}" dt="2026-09-15T12:16:37.097" v="3244" actId="1076"/>
          <ac:grpSpMkLst>
            <pc:docMk/>
            <pc:sldMk cId="1890793623" sldId="292"/>
            <ac:grpSpMk id="127" creationId="{30E64643-8B2B-E887-7EFC-CDC35B01B74A}"/>
          </ac:grpSpMkLst>
        </pc:grpChg>
        <pc:grpChg chg="del mod">
          <ac:chgData name="Katarina Šućurović" userId="00804dc6bc8a9120" providerId="LiveId" clId="{3231735A-9CFA-4FCD-A817-D94EC4411722}" dt="2026-09-15T11:47:29.209" v="2830" actId="478"/>
          <ac:grpSpMkLst>
            <pc:docMk/>
            <pc:sldMk cId="1890793623" sldId="292"/>
            <ac:grpSpMk id="158" creationId="{2A165073-83D9-B125-30B0-7312F066C245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3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12823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5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9564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6.gif"/><Relationship Id="rId5" Type="http://schemas.openxmlformats.org/officeDocument/2006/relationships/image" Target="../media/image3.png"/><Relationship Id="rId10" Type="http://schemas.openxmlformats.org/officeDocument/2006/relationships/image" Target="../media/image50.png"/><Relationship Id="rId4" Type="http://schemas.openxmlformats.org/officeDocument/2006/relationships/image" Target="../media/image2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17000" y="284311"/>
            <a:ext cx="12191576" cy="47672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CO₂ adsorption in a draft-tube spout-fluid bed with a hydraulic barrier</a:t>
            </a:r>
            <a:endParaRPr lang="en-US" sz="22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" y="786898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sr-Latn-RS" sz="1400" b="1" u="sng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Katarina Šućurović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Darko Jaćimovski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Danica Brzić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Mihal Đuriš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Zorana Arsenijević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Dunja Šijaković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Tatjana Kaluđerović Radoičić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Nevenka Bošković Vragolović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endParaRPr lang="en-US" sz="1400" baseline="300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Institute of Chemistry, Technology and Metallurgy - National Institute of the Republic of Serbia, University of Belgrade, Belgrade, Serbia , </a:t>
            </a:r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Faculty of Technology and Metallurgy, University of Belgrade, Belgrade, Serbia, </a:t>
            </a:r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Innovation Center, Faculty of Technology and Metallurgy, University of Belgrade, Belgrade, Serbia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43" y="1772258"/>
            <a:ext cx="621791" cy="738664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30930741"/>
                  </p:ext>
                </p:extLst>
              </p:nvPr>
            </p:nvGraphicFramePr>
            <p:xfrm>
              <a:off x="1442301" y="1551423"/>
              <a:ext cx="4618139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618139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42301" y="1551423"/>
                <a:ext cx="4618139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02919735"/>
                  </p:ext>
                </p:extLst>
              </p:nvPr>
            </p:nvGraphicFramePr>
            <p:xfrm>
              <a:off x="6618349" y="1551423"/>
              <a:ext cx="4617720" cy="2566593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617720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18349" y="1551423"/>
                <a:ext cx="4617720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78264139"/>
                  </p:ext>
                </p:extLst>
              </p:nvPr>
            </p:nvGraphicFramePr>
            <p:xfrm>
              <a:off x="1477861" y="4233170"/>
              <a:ext cx="4618139" cy="2569464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618139" cy="256946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77861" y="4233170"/>
                <a:ext cx="4618139" cy="256946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38710254"/>
                  </p:ext>
                </p:extLst>
              </p:nvPr>
            </p:nvGraphicFramePr>
            <p:xfrm>
              <a:off x="6618349" y="4241471"/>
              <a:ext cx="4617720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617720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18349" y="4241471"/>
                <a:ext cx="4617720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601572E8-DF02-6C64-BEA0-BADEE347EA0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0" y="2757618"/>
            <a:ext cx="621791" cy="6713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3B0248-6767-A8E1-478E-51264895B25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0" y="3675696"/>
            <a:ext cx="779271" cy="4136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2F36EF-EC7F-A9C5-AE41-98EB8EFD02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1243" y="4258390"/>
            <a:ext cx="814269" cy="80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15" name="Shape 0">
            <a:extLst>
              <a:ext uri="{FF2B5EF4-FFF2-40B4-BE49-F238E27FC236}">
                <a16:creationId xmlns:a16="http://schemas.microsoft.com/office/drawing/2014/main" id="{E851F816-F90E-B8C0-11AD-7C69140F25A9}"/>
              </a:ext>
            </a:extLst>
          </p:cNvPr>
          <p:cNvSpPr/>
          <p:nvPr/>
        </p:nvSpPr>
        <p:spPr>
          <a:xfrm>
            <a:off x="30370" y="1101995"/>
            <a:ext cx="3770378" cy="5715838"/>
          </a:xfrm>
          <a:prstGeom prst="roundRect">
            <a:avLst>
              <a:gd name="adj" fmla="val 1493"/>
            </a:avLst>
          </a:prstGeom>
          <a:solidFill>
            <a:srgbClr val="F9F0F8"/>
          </a:solidFill>
          <a:ln w="12700">
            <a:solidFill>
              <a:srgbClr val="E9D8E7"/>
            </a:solidFill>
            <a:prstDash val="solid"/>
          </a:ln>
        </p:spPr>
      </p:sp>
      <p:sp>
        <p:nvSpPr>
          <p:cNvPr id="52" name="Text 42">
            <a:extLst>
              <a:ext uri="{FF2B5EF4-FFF2-40B4-BE49-F238E27FC236}">
                <a16:creationId xmlns:a16="http://schemas.microsoft.com/office/drawing/2014/main" id="{431DE053-4E0D-01C6-CBCA-6C3CAEA98B0C}"/>
              </a:ext>
            </a:extLst>
          </p:cNvPr>
          <p:cNvSpPr/>
          <p:nvPr/>
        </p:nvSpPr>
        <p:spPr>
          <a:xfrm>
            <a:off x="4060048" y="4421300"/>
            <a:ext cx="11415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22162A"/>
                </a:solidFill>
              </a:rPr>
              <a:t>CO₂-containing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22162A"/>
                </a:solidFill>
              </a:rPr>
              <a:t>aeration gas</a:t>
            </a:r>
            <a:endParaRPr lang="en-US" sz="1020" dirty="0"/>
          </a:p>
        </p:txBody>
      </p:sp>
      <p:sp>
        <p:nvSpPr>
          <p:cNvPr id="53" name="Text 45">
            <a:extLst>
              <a:ext uri="{FF2B5EF4-FFF2-40B4-BE49-F238E27FC236}">
                <a16:creationId xmlns:a16="http://schemas.microsoft.com/office/drawing/2014/main" id="{CC2A4ABC-EFA1-DD9C-759B-2820A4288F18}"/>
              </a:ext>
            </a:extLst>
          </p:cNvPr>
          <p:cNvSpPr/>
          <p:nvPr/>
        </p:nvSpPr>
        <p:spPr>
          <a:xfrm>
            <a:off x="5907024" y="6333203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b="1" dirty="0">
                <a:solidFill>
                  <a:srgbClr val="22162A"/>
                </a:solidFill>
              </a:rPr>
              <a:t>Spouting gas</a:t>
            </a:r>
            <a:endParaRPr lang="en-US" sz="1180" dirty="0"/>
          </a:p>
        </p:txBody>
      </p:sp>
      <p:sp>
        <p:nvSpPr>
          <p:cNvPr id="54" name="Text 40">
            <a:extLst>
              <a:ext uri="{FF2B5EF4-FFF2-40B4-BE49-F238E27FC236}">
                <a16:creationId xmlns:a16="http://schemas.microsoft.com/office/drawing/2014/main" id="{26A5298D-7E7F-6A1B-1963-7321B49A78E6}"/>
              </a:ext>
            </a:extLst>
          </p:cNvPr>
          <p:cNvSpPr/>
          <p:nvPr/>
        </p:nvSpPr>
        <p:spPr>
          <a:xfrm>
            <a:off x="6644532" y="5345651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2162A"/>
                </a:solidFill>
              </a:rPr>
              <a:t>Hydraulic barrier</a:t>
            </a:r>
            <a:endParaRPr lang="en-US" sz="1250" dirty="0"/>
          </a:p>
        </p:txBody>
      </p:sp>
      <p:sp>
        <p:nvSpPr>
          <p:cNvPr id="56" name="Text 36">
            <a:extLst>
              <a:ext uri="{FF2B5EF4-FFF2-40B4-BE49-F238E27FC236}">
                <a16:creationId xmlns:a16="http://schemas.microsoft.com/office/drawing/2014/main" id="{AFFE89EE-6075-9640-5344-582E7A988D1D}"/>
              </a:ext>
            </a:extLst>
          </p:cNvPr>
          <p:cNvSpPr/>
          <p:nvPr/>
        </p:nvSpPr>
        <p:spPr>
          <a:xfrm>
            <a:off x="6643116" y="4082336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2162A"/>
                </a:solidFill>
              </a:rPr>
              <a:t>Annulus</a:t>
            </a:r>
            <a:endParaRPr lang="en-US" sz="1250" dirty="0"/>
          </a:p>
        </p:txBody>
      </p:sp>
      <p:sp>
        <p:nvSpPr>
          <p:cNvPr id="58" name="Text 32">
            <a:extLst>
              <a:ext uri="{FF2B5EF4-FFF2-40B4-BE49-F238E27FC236}">
                <a16:creationId xmlns:a16="http://schemas.microsoft.com/office/drawing/2014/main" id="{184C7524-F322-2C7E-D5ED-9CB411BB0BF1}"/>
              </a:ext>
            </a:extLst>
          </p:cNvPr>
          <p:cNvSpPr/>
          <p:nvPr/>
        </p:nvSpPr>
        <p:spPr>
          <a:xfrm>
            <a:off x="6643116" y="3178556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2162A"/>
                </a:solidFill>
              </a:rPr>
              <a:t>Draft tube</a:t>
            </a:r>
            <a:endParaRPr lang="en-US" sz="1250" dirty="0"/>
          </a:p>
        </p:txBody>
      </p:sp>
      <p:sp>
        <p:nvSpPr>
          <p:cNvPr id="59" name="Text 28">
            <a:extLst>
              <a:ext uri="{FF2B5EF4-FFF2-40B4-BE49-F238E27FC236}">
                <a16:creationId xmlns:a16="http://schemas.microsoft.com/office/drawing/2014/main" id="{C7B1D179-100D-7821-F627-EB6F0F06773A}"/>
              </a:ext>
            </a:extLst>
          </p:cNvPr>
          <p:cNvSpPr/>
          <p:nvPr/>
        </p:nvSpPr>
        <p:spPr>
          <a:xfrm>
            <a:off x="6643116" y="2306035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2162A"/>
                </a:solidFill>
              </a:rPr>
              <a:t>Spout</a:t>
            </a:r>
            <a:endParaRPr lang="en-US" sz="1250" dirty="0"/>
          </a:p>
        </p:txBody>
      </p:sp>
      <p:sp>
        <p:nvSpPr>
          <p:cNvPr id="60" name="Shape 6">
            <a:extLst>
              <a:ext uri="{FF2B5EF4-FFF2-40B4-BE49-F238E27FC236}">
                <a16:creationId xmlns:a16="http://schemas.microsoft.com/office/drawing/2014/main" id="{667A5757-BDA4-F2CE-3DAB-D09A5C3CD797}"/>
              </a:ext>
            </a:extLst>
          </p:cNvPr>
          <p:cNvSpPr/>
          <p:nvPr/>
        </p:nvSpPr>
        <p:spPr>
          <a:xfrm>
            <a:off x="8504030" y="1123407"/>
            <a:ext cx="3657600" cy="5694427"/>
          </a:xfrm>
          <a:prstGeom prst="roundRect">
            <a:avLst>
              <a:gd name="adj" fmla="val 1500"/>
            </a:avLst>
          </a:prstGeom>
          <a:solidFill>
            <a:srgbClr val="F9F0F8"/>
          </a:solidFill>
          <a:ln w="12700">
            <a:solidFill>
              <a:srgbClr val="E9D8E7"/>
            </a:solidFill>
            <a:prstDash val="solid"/>
          </a:ln>
        </p:spPr>
      </p:sp>
      <p:sp>
        <p:nvSpPr>
          <p:cNvPr id="61" name="Shape 7">
            <a:extLst>
              <a:ext uri="{FF2B5EF4-FFF2-40B4-BE49-F238E27FC236}">
                <a16:creationId xmlns:a16="http://schemas.microsoft.com/office/drawing/2014/main" id="{AF061364-72D5-F872-E800-344CF7FB5BB1}"/>
              </a:ext>
            </a:extLst>
          </p:cNvPr>
          <p:cNvSpPr/>
          <p:nvPr/>
        </p:nvSpPr>
        <p:spPr>
          <a:xfrm>
            <a:off x="8504030" y="1123408"/>
            <a:ext cx="3657600" cy="616819"/>
          </a:xfrm>
          <a:prstGeom prst="roundRect">
            <a:avLst>
              <a:gd name="adj" fmla="val 10345"/>
            </a:avLst>
          </a:prstGeom>
          <a:solidFill>
            <a:srgbClr val="F0D9EE"/>
          </a:solidFill>
          <a:ln w="12700">
            <a:solidFill>
              <a:srgbClr val="F0D9EE"/>
            </a:solidFill>
            <a:prstDash val="solid"/>
          </a:ln>
        </p:spPr>
      </p:sp>
      <p:sp>
        <p:nvSpPr>
          <p:cNvPr id="69" name="Text 5">
            <a:extLst>
              <a:ext uri="{FF2B5EF4-FFF2-40B4-BE49-F238E27FC236}">
                <a16:creationId xmlns:a16="http://schemas.microsoft.com/office/drawing/2014/main" id="{0EA28129-D29A-11C6-6654-3E7291DB418F}"/>
              </a:ext>
            </a:extLst>
          </p:cNvPr>
          <p:cNvSpPr/>
          <p:nvPr/>
        </p:nvSpPr>
        <p:spPr>
          <a:xfrm>
            <a:off x="8504030" y="1225540"/>
            <a:ext cx="338317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accent5">
                    <a:lumMod val="75000"/>
                  </a:schemeClr>
                </a:solidFill>
              </a:rPr>
              <a:t>Aim</a:t>
            </a:r>
            <a:endParaRPr lang="en-US" sz="1900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186794-1AC6-D0E6-7819-D231B49EA8AE}"/>
              </a:ext>
            </a:extLst>
          </p:cNvPr>
          <p:cNvGrpSpPr/>
          <p:nvPr/>
        </p:nvGrpSpPr>
        <p:grpSpPr>
          <a:xfrm>
            <a:off x="3919620" y="1101995"/>
            <a:ext cx="4495910" cy="5715839"/>
            <a:chOff x="3919620" y="1101995"/>
            <a:chExt cx="4495910" cy="5715839"/>
          </a:xfrm>
        </p:grpSpPr>
        <p:sp>
          <p:nvSpPr>
            <p:cNvPr id="33" name="Shape 3">
              <a:extLst>
                <a:ext uri="{FF2B5EF4-FFF2-40B4-BE49-F238E27FC236}">
                  <a16:creationId xmlns:a16="http://schemas.microsoft.com/office/drawing/2014/main" id="{3166A4E0-4720-7408-FCA8-1DC025D3CF70}"/>
                </a:ext>
              </a:extLst>
            </p:cNvPr>
            <p:cNvSpPr/>
            <p:nvPr/>
          </p:nvSpPr>
          <p:spPr>
            <a:xfrm>
              <a:off x="3989834" y="1101995"/>
              <a:ext cx="4425696" cy="5715839"/>
            </a:xfrm>
            <a:prstGeom prst="roundRect">
              <a:avLst>
                <a:gd name="adj" fmla="val 1240"/>
              </a:avLst>
            </a:prstGeom>
            <a:solidFill>
              <a:srgbClr val="F9F0F8"/>
            </a:solidFill>
            <a:ln w="12700">
              <a:solidFill>
                <a:srgbClr val="E9D8E7"/>
              </a:solidFill>
              <a:prstDash val="soli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4">
              <a:extLst>
                <a:ext uri="{FF2B5EF4-FFF2-40B4-BE49-F238E27FC236}">
                  <a16:creationId xmlns:a16="http://schemas.microsoft.com/office/drawing/2014/main" id="{112F965F-3CE3-B2B4-4B1C-F56D63833382}"/>
                </a:ext>
              </a:extLst>
            </p:cNvPr>
            <p:cNvSpPr/>
            <p:nvPr/>
          </p:nvSpPr>
          <p:spPr>
            <a:xfrm>
              <a:off x="3989834" y="1101996"/>
              <a:ext cx="4425696" cy="616820"/>
            </a:xfrm>
            <a:prstGeom prst="roundRect">
              <a:avLst>
                <a:gd name="adj" fmla="val 10345"/>
              </a:avLst>
            </a:prstGeom>
            <a:solidFill>
              <a:srgbClr val="E4F2DC"/>
            </a:solidFill>
            <a:ln w="12700">
              <a:solidFill>
                <a:srgbClr val="E4F2DC"/>
              </a:solidFill>
              <a:prstDash val="solid"/>
            </a:ln>
          </p:spPr>
        </p:sp>
        <p:sp>
          <p:nvSpPr>
            <p:cNvPr id="38" name="Text 5">
              <a:extLst>
                <a:ext uri="{FF2B5EF4-FFF2-40B4-BE49-F238E27FC236}">
                  <a16:creationId xmlns:a16="http://schemas.microsoft.com/office/drawing/2014/main" id="{13A542E3-7EDB-AF6B-3919-89958354E48C}"/>
                </a:ext>
              </a:extLst>
            </p:cNvPr>
            <p:cNvSpPr/>
            <p:nvPr/>
          </p:nvSpPr>
          <p:spPr>
            <a:xfrm>
              <a:off x="3919620" y="1199411"/>
              <a:ext cx="4206240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900" b="1" dirty="0">
                  <a:solidFill>
                    <a:srgbClr val="185C19"/>
                  </a:solidFill>
                </a:rPr>
                <a:t>DTSFB with a hydraulic barrier</a:t>
              </a:r>
              <a:endParaRPr lang="en-US" sz="1900" dirty="0"/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FAFC48A9-8BDA-C81D-EB9A-B53754A54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BEAFA"/>
                </a:clrFrom>
                <a:clrTo>
                  <a:srgbClr val="FBEAFA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38244" y="1829113"/>
              <a:ext cx="3204972" cy="4988721"/>
            </a:xfrm>
            <a:prstGeom prst="rect">
              <a:avLst/>
            </a:prstGeom>
          </p:spPr>
        </p:pic>
        <p:sp>
          <p:nvSpPr>
            <p:cNvPr id="55" name="Text 41">
              <a:extLst>
                <a:ext uri="{FF2B5EF4-FFF2-40B4-BE49-F238E27FC236}">
                  <a16:creationId xmlns:a16="http://schemas.microsoft.com/office/drawing/2014/main" id="{0EC90FFC-F921-C647-5F49-663731BC779C}"/>
                </a:ext>
              </a:extLst>
            </p:cNvPr>
            <p:cNvSpPr/>
            <p:nvPr/>
          </p:nvSpPr>
          <p:spPr>
            <a:xfrm>
              <a:off x="6643116" y="5536548"/>
              <a:ext cx="160020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950" dirty="0">
                  <a:solidFill>
                    <a:srgbClr val="7845D6"/>
                  </a:solidFill>
                </a:rPr>
                <a:t>Suppresses gas bypass</a:t>
              </a:r>
              <a:endParaRPr lang="en-US" sz="950" dirty="0"/>
            </a:p>
          </p:txBody>
        </p:sp>
        <p:sp>
          <p:nvSpPr>
            <p:cNvPr id="57" name="Text 37">
              <a:extLst>
                <a:ext uri="{FF2B5EF4-FFF2-40B4-BE49-F238E27FC236}">
                  <a16:creationId xmlns:a16="http://schemas.microsoft.com/office/drawing/2014/main" id="{506A9D19-D163-A350-125E-977EB1BAEB1D}"/>
                </a:ext>
              </a:extLst>
            </p:cNvPr>
            <p:cNvSpPr/>
            <p:nvPr/>
          </p:nvSpPr>
          <p:spPr>
            <a:xfrm>
              <a:off x="6643116" y="4319675"/>
              <a:ext cx="160020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950" dirty="0">
                  <a:solidFill>
                    <a:srgbClr val="7845D6"/>
                  </a:solidFill>
                </a:rPr>
                <a:t>Downward particle flow</a:t>
              </a:r>
              <a:endParaRPr lang="en-US" sz="950" dirty="0"/>
            </a:p>
          </p:txBody>
        </p:sp>
        <p:sp>
          <p:nvSpPr>
            <p:cNvPr id="72" name="Text 37">
              <a:extLst>
                <a:ext uri="{FF2B5EF4-FFF2-40B4-BE49-F238E27FC236}">
                  <a16:creationId xmlns:a16="http://schemas.microsoft.com/office/drawing/2014/main" id="{161EC7F3-8176-1118-9AA2-9CD0A146BAE6}"/>
                </a:ext>
              </a:extLst>
            </p:cNvPr>
            <p:cNvSpPr/>
            <p:nvPr/>
          </p:nvSpPr>
          <p:spPr>
            <a:xfrm>
              <a:off x="6652166" y="3394003"/>
              <a:ext cx="1600200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950" dirty="0">
                  <a:solidFill>
                    <a:srgbClr val="7845D6"/>
                  </a:solidFill>
                </a:rPr>
                <a:t>Upward particle transport</a:t>
              </a:r>
              <a:endParaRPr lang="en-US" sz="950" dirty="0"/>
            </a:p>
          </p:txBody>
        </p:sp>
      </p:grpSp>
      <p:sp>
        <p:nvSpPr>
          <p:cNvPr id="73" name="Text 28">
            <a:extLst>
              <a:ext uri="{FF2B5EF4-FFF2-40B4-BE49-F238E27FC236}">
                <a16:creationId xmlns:a16="http://schemas.microsoft.com/office/drawing/2014/main" id="{C69C1063-5D1C-4424-7279-D93F84087327}"/>
              </a:ext>
            </a:extLst>
          </p:cNvPr>
          <p:cNvSpPr/>
          <p:nvPr/>
        </p:nvSpPr>
        <p:spPr>
          <a:xfrm>
            <a:off x="5702809" y="1781697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2162A"/>
                </a:solidFill>
              </a:rPr>
              <a:t>Clean gas outlet</a:t>
            </a:r>
            <a:endParaRPr lang="en-US" sz="125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D14A288-6A9E-EF45-920B-498ACB8F3BB2}"/>
              </a:ext>
            </a:extLst>
          </p:cNvPr>
          <p:cNvGrpSpPr/>
          <p:nvPr/>
        </p:nvGrpSpPr>
        <p:grpSpPr>
          <a:xfrm>
            <a:off x="8593725" y="1853135"/>
            <a:ext cx="3434876" cy="4105164"/>
            <a:chOff x="8593725" y="1853135"/>
            <a:chExt cx="3434876" cy="4105164"/>
          </a:xfrm>
        </p:grpSpPr>
        <p:sp>
          <p:nvSpPr>
            <p:cNvPr id="75" name="Rounded Rectangle 64">
              <a:extLst>
                <a:ext uri="{FF2B5EF4-FFF2-40B4-BE49-F238E27FC236}">
                  <a16:creationId xmlns:a16="http://schemas.microsoft.com/office/drawing/2014/main" id="{5FE2DDCB-DF6B-447A-1ED3-8C5DF62E388D}"/>
                </a:ext>
              </a:extLst>
            </p:cNvPr>
            <p:cNvSpPr/>
            <p:nvPr/>
          </p:nvSpPr>
          <p:spPr>
            <a:xfrm>
              <a:off x="8615282" y="1853135"/>
              <a:ext cx="3413319" cy="1280000"/>
            </a:xfrm>
            <a:prstGeom prst="roundRect">
              <a:avLst/>
            </a:prstGeom>
            <a:solidFill>
              <a:srgbClr val="EFF7EB"/>
            </a:solidFill>
            <a:ln w="12700">
              <a:solidFill>
                <a:srgbClr val="DBCB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7" name="TextBox 67">
              <a:extLst>
                <a:ext uri="{FF2B5EF4-FFF2-40B4-BE49-F238E27FC236}">
                  <a16:creationId xmlns:a16="http://schemas.microsoft.com/office/drawing/2014/main" id="{0768E07B-6DA9-092F-9DA3-CE9FCDDB49D8}"/>
                </a:ext>
              </a:extLst>
            </p:cNvPr>
            <p:cNvSpPr txBox="1"/>
            <p:nvPr/>
          </p:nvSpPr>
          <p:spPr>
            <a:xfrm>
              <a:off x="8663940" y="1917729"/>
              <a:ext cx="2620000" cy="24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sz="1550" b="1" dirty="0">
                  <a:solidFill>
                    <a:srgbClr val="66176F"/>
                  </a:solidFill>
                </a:rPr>
                <a:t>Objective 1</a:t>
              </a:r>
            </a:p>
          </p:txBody>
        </p:sp>
        <p:sp>
          <p:nvSpPr>
            <p:cNvPr id="78" name="TextBox 68">
              <a:extLst>
                <a:ext uri="{FF2B5EF4-FFF2-40B4-BE49-F238E27FC236}">
                  <a16:creationId xmlns:a16="http://schemas.microsoft.com/office/drawing/2014/main" id="{AD908241-D258-0370-119C-4E6623579A61}"/>
                </a:ext>
              </a:extLst>
            </p:cNvPr>
            <p:cNvSpPr txBox="1"/>
            <p:nvPr/>
          </p:nvSpPr>
          <p:spPr>
            <a:xfrm>
              <a:off x="8766327" y="2249591"/>
              <a:ext cx="3262274" cy="78175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sz="1270" dirty="0">
                  <a:solidFill>
                    <a:srgbClr val="2D273E"/>
                  </a:solidFill>
                </a:rPr>
                <a:t>To investigate CO₂ adsorption in the DTSFB with a hydraulic barrier under previously established optimal hydrodynamic conditions.</a:t>
              </a:r>
            </a:p>
          </p:txBody>
        </p:sp>
        <p:sp>
          <p:nvSpPr>
            <p:cNvPr id="81" name="Rounded Rectangle 69">
              <a:extLst>
                <a:ext uri="{FF2B5EF4-FFF2-40B4-BE49-F238E27FC236}">
                  <a16:creationId xmlns:a16="http://schemas.microsoft.com/office/drawing/2014/main" id="{BBEB9699-8BCD-892D-DF1B-97C6CBCB4BAE}"/>
                </a:ext>
              </a:extLst>
            </p:cNvPr>
            <p:cNvSpPr/>
            <p:nvPr/>
          </p:nvSpPr>
          <p:spPr>
            <a:xfrm>
              <a:off x="8593725" y="3448541"/>
              <a:ext cx="3434875" cy="2509758"/>
            </a:xfrm>
            <a:prstGeom prst="roundRect">
              <a:avLst/>
            </a:prstGeom>
            <a:solidFill>
              <a:srgbClr val="F8F3FB"/>
            </a:solidFill>
            <a:ln w="12700">
              <a:solidFill>
                <a:srgbClr val="DBCB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B39195C-22F5-FEDA-2DAB-EF8DBDA45025}"/>
                </a:ext>
              </a:extLst>
            </p:cNvPr>
            <p:cNvSpPr txBox="1"/>
            <p:nvPr/>
          </p:nvSpPr>
          <p:spPr>
            <a:xfrm>
              <a:off x="8705951" y="3541559"/>
              <a:ext cx="2620000" cy="24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1550" b="1" dirty="0">
                  <a:solidFill>
                    <a:srgbClr val="66176F"/>
                  </a:solidFill>
                </a:rPr>
                <a:t>Objective 2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27A8393-A1EA-A2DB-38F5-7FEFEC139C1E}"/>
                </a:ext>
              </a:extLst>
            </p:cNvPr>
            <p:cNvSpPr txBox="1"/>
            <p:nvPr/>
          </p:nvSpPr>
          <p:spPr>
            <a:xfrm>
              <a:off x="8795283" y="3864650"/>
              <a:ext cx="3147162" cy="58631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sz="1270" dirty="0">
                  <a:solidFill>
                    <a:srgbClr val="2D273E"/>
                  </a:solidFill>
                </a:rPr>
                <a:t>To examine the effects of gas flow rate and inlet CO₂ concentration on adsorption performance.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8063ADC-B5DE-0E89-3492-A9FB1CA4E005}"/>
                </a:ext>
              </a:extLst>
            </p:cNvPr>
            <p:cNvSpPr txBox="1"/>
            <p:nvPr/>
          </p:nvSpPr>
          <p:spPr>
            <a:xfrm>
              <a:off x="8725615" y="4952925"/>
              <a:ext cx="2940000" cy="18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060" i="1" dirty="0">
                  <a:solidFill>
                    <a:srgbClr val="705579"/>
                  </a:solidFill>
                </a:rPr>
                <a:t>evaluated through</a:t>
              </a:r>
            </a:p>
          </p:txBody>
        </p:sp>
        <p:sp>
          <p:nvSpPr>
            <p:cNvPr id="90" name="Rounded Rectangle 74">
              <a:extLst>
                <a:ext uri="{FF2B5EF4-FFF2-40B4-BE49-F238E27FC236}">
                  <a16:creationId xmlns:a16="http://schemas.microsoft.com/office/drawing/2014/main" id="{91C2BFC1-50B3-1891-0A0D-293D6B178052}"/>
                </a:ext>
              </a:extLst>
            </p:cNvPr>
            <p:cNvSpPr/>
            <p:nvPr/>
          </p:nvSpPr>
          <p:spPr>
            <a:xfrm>
              <a:off x="8795282" y="4577750"/>
              <a:ext cx="1180000" cy="280000"/>
            </a:xfrm>
            <a:prstGeom prst="roundRect">
              <a:avLst/>
            </a:prstGeom>
            <a:solidFill>
              <a:srgbClr val="DEEECF"/>
            </a:solidFill>
            <a:ln>
              <a:solidFill>
                <a:srgbClr val="DBCB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908787D-B87C-FFB6-D61A-5FF1538ED3ED}"/>
                </a:ext>
              </a:extLst>
            </p:cNvPr>
            <p:cNvSpPr txBox="1"/>
            <p:nvPr/>
          </p:nvSpPr>
          <p:spPr>
            <a:xfrm>
              <a:off x="8785282" y="4609705"/>
              <a:ext cx="1160000" cy="16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100" b="1" dirty="0">
                  <a:solidFill>
                    <a:srgbClr val="66176F"/>
                  </a:solidFill>
                </a:rPr>
                <a:t>Gas flow rate</a:t>
              </a:r>
            </a:p>
          </p:txBody>
        </p:sp>
        <p:sp>
          <p:nvSpPr>
            <p:cNvPr id="92" name="Rounded Rectangle 76">
              <a:extLst>
                <a:ext uri="{FF2B5EF4-FFF2-40B4-BE49-F238E27FC236}">
                  <a16:creationId xmlns:a16="http://schemas.microsoft.com/office/drawing/2014/main" id="{6B0D6C65-6C13-76BB-05D5-0DA0706D11ED}"/>
                </a:ext>
              </a:extLst>
            </p:cNvPr>
            <p:cNvSpPr/>
            <p:nvPr/>
          </p:nvSpPr>
          <p:spPr>
            <a:xfrm>
              <a:off x="10036325" y="4577300"/>
              <a:ext cx="1821919" cy="280000"/>
            </a:xfrm>
            <a:prstGeom prst="roundRect">
              <a:avLst/>
            </a:prstGeom>
            <a:solidFill>
              <a:srgbClr val="ECD6EF"/>
            </a:solidFill>
            <a:ln>
              <a:solidFill>
                <a:srgbClr val="DBCB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95AC15D-68A4-A07E-A8B5-9F43E6AAACCE}"/>
                </a:ext>
              </a:extLst>
            </p:cNvPr>
            <p:cNvSpPr txBox="1"/>
            <p:nvPr/>
          </p:nvSpPr>
          <p:spPr>
            <a:xfrm>
              <a:off x="10117200" y="4609705"/>
              <a:ext cx="1770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sz="1100" b="1" dirty="0">
                  <a:solidFill>
                    <a:srgbClr val="66176F"/>
                  </a:solidFill>
                </a:rPr>
                <a:t>Inlet CO₂ concentration</a:t>
              </a:r>
            </a:p>
          </p:txBody>
        </p:sp>
        <p:sp>
          <p:nvSpPr>
            <p:cNvPr id="97" name="Rounded Rectangle 79">
              <a:extLst>
                <a:ext uri="{FF2B5EF4-FFF2-40B4-BE49-F238E27FC236}">
                  <a16:creationId xmlns:a16="http://schemas.microsoft.com/office/drawing/2014/main" id="{79EC468A-5F9D-A15C-19D0-651FAB237427}"/>
                </a:ext>
              </a:extLst>
            </p:cNvPr>
            <p:cNvSpPr/>
            <p:nvPr/>
          </p:nvSpPr>
          <p:spPr>
            <a:xfrm>
              <a:off x="8632891" y="5281424"/>
              <a:ext cx="1143197" cy="300000"/>
            </a:xfrm>
            <a:prstGeom prst="roundRect">
              <a:avLst/>
            </a:prstGeom>
            <a:solidFill>
              <a:srgbClr val="ECD6EF"/>
            </a:solidFill>
            <a:ln>
              <a:solidFill>
                <a:srgbClr val="DBCB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9CF6B32-A918-2E48-6618-720F1F84FB4A}"/>
                </a:ext>
              </a:extLst>
            </p:cNvPr>
            <p:cNvSpPr txBox="1"/>
            <p:nvPr/>
          </p:nvSpPr>
          <p:spPr>
            <a:xfrm>
              <a:off x="8730146" y="5310315"/>
              <a:ext cx="1215136" cy="2523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sz="1040" b="1" dirty="0">
                  <a:solidFill>
                    <a:srgbClr val="66176F"/>
                  </a:solidFill>
                </a:rPr>
                <a:t>Breakthrough</a:t>
              </a:r>
            </a:p>
          </p:txBody>
        </p:sp>
        <p:sp>
          <p:nvSpPr>
            <p:cNvPr id="99" name="Rounded Rectangle 81">
              <a:extLst>
                <a:ext uri="{FF2B5EF4-FFF2-40B4-BE49-F238E27FC236}">
                  <a16:creationId xmlns:a16="http://schemas.microsoft.com/office/drawing/2014/main" id="{B6C85F4D-7484-9A0F-D876-C21E91B7436D}"/>
                </a:ext>
              </a:extLst>
            </p:cNvPr>
            <p:cNvSpPr/>
            <p:nvPr/>
          </p:nvSpPr>
          <p:spPr>
            <a:xfrm>
              <a:off x="9801902" y="5272898"/>
              <a:ext cx="1080509" cy="300000"/>
            </a:xfrm>
            <a:prstGeom prst="roundRect">
              <a:avLst/>
            </a:prstGeom>
            <a:solidFill>
              <a:srgbClr val="DEEECF"/>
            </a:solidFill>
            <a:ln>
              <a:solidFill>
                <a:srgbClr val="DBCB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D2F74AF-F037-81D0-3DD5-080460C42F2C}"/>
                </a:ext>
              </a:extLst>
            </p:cNvPr>
            <p:cNvSpPr txBox="1"/>
            <p:nvPr/>
          </p:nvSpPr>
          <p:spPr>
            <a:xfrm>
              <a:off x="9803752" y="5310315"/>
              <a:ext cx="1185344" cy="2523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sz="1040" b="1" dirty="0">
                  <a:solidFill>
                    <a:srgbClr val="66176F"/>
                  </a:solidFill>
                </a:rPr>
                <a:t>Temperature</a:t>
              </a:r>
            </a:p>
          </p:txBody>
        </p:sp>
        <p:sp>
          <p:nvSpPr>
            <p:cNvPr id="101" name="Rounded Rectangle 83">
              <a:extLst>
                <a:ext uri="{FF2B5EF4-FFF2-40B4-BE49-F238E27FC236}">
                  <a16:creationId xmlns:a16="http://schemas.microsoft.com/office/drawing/2014/main" id="{1223CF79-43D5-2EC0-7229-C0D5EFC9FD35}"/>
                </a:ext>
              </a:extLst>
            </p:cNvPr>
            <p:cNvSpPr/>
            <p:nvPr/>
          </p:nvSpPr>
          <p:spPr>
            <a:xfrm>
              <a:off x="10937913" y="5273261"/>
              <a:ext cx="930000" cy="300000"/>
            </a:xfrm>
            <a:prstGeom prst="roundRect">
              <a:avLst/>
            </a:prstGeom>
            <a:solidFill>
              <a:srgbClr val="ECD6EF"/>
            </a:solidFill>
            <a:ln>
              <a:solidFill>
                <a:srgbClr val="DBCB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241A6E1-FDBD-8453-D4D1-D318E7355CC2}"/>
                </a:ext>
              </a:extLst>
            </p:cNvPr>
            <p:cNvSpPr txBox="1"/>
            <p:nvPr/>
          </p:nvSpPr>
          <p:spPr>
            <a:xfrm>
              <a:off x="11044598" y="5307681"/>
              <a:ext cx="786000" cy="155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040" b="1" dirty="0">
                  <a:solidFill>
                    <a:srgbClr val="66176F"/>
                  </a:solidFill>
                </a:rPr>
                <a:t>Capacity</a:t>
              </a:r>
            </a:p>
          </p:txBody>
        </p:sp>
        <p:pic>
          <p:nvPicPr>
            <p:cNvPr id="95" name="Picture 94" descr="temperature.png">
              <a:extLst>
                <a:ext uri="{FF2B5EF4-FFF2-40B4-BE49-F238E27FC236}">
                  <a16:creationId xmlns:a16="http://schemas.microsoft.com/office/drawing/2014/main" id="{A3C70019-E717-E3A3-DE78-07E87D2AE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40158" y="5265855"/>
              <a:ext cx="344309" cy="354809"/>
            </a:xfrm>
            <a:prstGeom prst="rect">
              <a:avLst/>
            </a:prstGeom>
          </p:spPr>
        </p:pic>
        <p:pic>
          <p:nvPicPr>
            <p:cNvPr id="94" name="Picture 93" descr="breakthrough.png">
              <a:extLst>
                <a:ext uri="{FF2B5EF4-FFF2-40B4-BE49-F238E27FC236}">
                  <a16:creationId xmlns:a16="http://schemas.microsoft.com/office/drawing/2014/main" id="{70D56ADA-6BBA-C6E6-422B-77E7F3D87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49323" y="5281424"/>
              <a:ext cx="292891" cy="291474"/>
            </a:xfrm>
            <a:prstGeom prst="rect">
              <a:avLst/>
            </a:prstGeom>
          </p:spPr>
        </p:pic>
        <p:pic>
          <p:nvPicPr>
            <p:cNvPr id="96" name="Picture 95" descr="capacity.png">
              <a:extLst>
                <a:ext uri="{FF2B5EF4-FFF2-40B4-BE49-F238E27FC236}">
                  <a16:creationId xmlns:a16="http://schemas.microsoft.com/office/drawing/2014/main" id="{1BC63A93-233B-D765-0188-6C9D5887E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79535" y="5276890"/>
              <a:ext cx="312199" cy="31613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1961E3F-D885-DEF3-4897-FF966687B596}"/>
              </a:ext>
            </a:extLst>
          </p:cNvPr>
          <p:cNvGrpSpPr/>
          <p:nvPr/>
        </p:nvGrpSpPr>
        <p:grpSpPr>
          <a:xfrm>
            <a:off x="30370" y="1106567"/>
            <a:ext cx="3809544" cy="5098722"/>
            <a:chOff x="30370" y="1106567"/>
            <a:chExt cx="3809544" cy="5098722"/>
          </a:xfrm>
        </p:grpSpPr>
        <p:sp>
          <p:nvSpPr>
            <p:cNvPr id="16" name="Shape 1">
              <a:extLst>
                <a:ext uri="{FF2B5EF4-FFF2-40B4-BE49-F238E27FC236}">
                  <a16:creationId xmlns:a16="http://schemas.microsoft.com/office/drawing/2014/main" id="{9A42AC6B-A49A-1C96-2A19-328E8AB3F870}"/>
                </a:ext>
              </a:extLst>
            </p:cNvPr>
            <p:cNvSpPr/>
            <p:nvPr/>
          </p:nvSpPr>
          <p:spPr>
            <a:xfrm>
              <a:off x="30370" y="1106567"/>
              <a:ext cx="3770378" cy="630936"/>
            </a:xfrm>
            <a:prstGeom prst="roundRect">
              <a:avLst>
                <a:gd name="adj" fmla="val 10345"/>
              </a:avLst>
            </a:prstGeom>
            <a:solidFill>
              <a:srgbClr val="F0D9EE"/>
            </a:solidFill>
            <a:ln w="12700">
              <a:solidFill>
                <a:srgbClr val="F0D9EE"/>
              </a:solidFill>
              <a:prstDash val="solid"/>
            </a:ln>
          </p:spPr>
          <p:txBody>
            <a:bodyPr/>
            <a:lstStyle/>
            <a:p>
              <a:pPr algn="ct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</a:rPr>
                <a:t>Why this configuration for CO</a:t>
              </a:r>
              <a:r>
                <a:rPr lang="en-US" b="1" baseline="-25000" dirty="0">
                  <a:solidFill>
                    <a:schemeClr val="accent5">
                      <a:lumMod val="75000"/>
                    </a:schemeClr>
                  </a:solidFill>
                </a:rPr>
                <a:t>2</a:t>
              </a:r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</a:rPr>
                <a:t> adsorption?</a:t>
              </a:r>
            </a:p>
          </p:txBody>
        </p:sp>
        <p:sp>
          <p:nvSpPr>
            <p:cNvPr id="19" name="Text 11">
              <a:extLst>
                <a:ext uri="{FF2B5EF4-FFF2-40B4-BE49-F238E27FC236}">
                  <a16:creationId xmlns:a16="http://schemas.microsoft.com/office/drawing/2014/main" id="{F7370DED-265F-4C23-5224-3BEDED2F05E0}"/>
                </a:ext>
              </a:extLst>
            </p:cNvPr>
            <p:cNvSpPr/>
            <p:nvPr/>
          </p:nvSpPr>
          <p:spPr>
            <a:xfrm>
              <a:off x="1213961" y="5424787"/>
              <a:ext cx="2625953" cy="4846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421" b="1" dirty="0">
                  <a:solidFill>
                    <a:schemeClr val="accent5">
                      <a:lumMod val="75000"/>
                    </a:schemeClr>
                  </a:solidFill>
                </a:rPr>
                <a:t>Potential for continuous adsorption-desorption process</a:t>
              </a:r>
            </a:p>
          </p:txBody>
        </p:sp>
        <p:sp>
          <p:nvSpPr>
            <p:cNvPr id="23" name="Text 15">
              <a:extLst>
                <a:ext uri="{FF2B5EF4-FFF2-40B4-BE49-F238E27FC236}">
                  <a16:creationId xmlns:a16="http://schemas.microsoft.com/office/drawing/2014/main" id="{C34CDEB6-B496-97DD-2AED-E2EA1E7BED73}"/>
                </a:ext>
              </a:extLst>
            </p:cNvPr>
            <p:cNvSpPr/>
            <p:nvPr/>
          </p:nvSpPr>
          <p:spPr>
            <a:xfrm>
              <a:off x="1193185" y="1965938"/>
              <a:ext cx="2148840" cy="4846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420" b="1" dirty="0">
                  <a:solidFill>
                    <a:srgbClr val="7B1B72"/>
                  </a:solidFill>
                </a:rPr>
                <a:t>Separated adsorption</a:t>
              </a:r>
              <a:endParaRPr lang="en-US" sz="1420" dirty="0"/>
            </a:p>
            <a:p>
              <a:pPr marL="0" indent="0">
                <a:buNone/>
              </a:pPr>
              <a:r>
                <a:rPr lang="en-US" sz="1420" b="1" dirty="0">
                  <a:solidFill>
                    <a:srgbClr val="7B1B72"/>
                  </a:solidFill>
                </a:rPr>
                <a:t>and particle transport</a:t>
              </a:r>
              <a:endParaRPr lang="en-US" sz="1420" dirty="0"/>
            </a:p>
          </p:txBody>
        </p:sp>
        <p:sp>
          <p:nvSpPr>
            <p:cNvPr id="24" name="Text 16">
              <a:extLst>
                <a:ext uri="{FF2B5EF4-FFF2-40B4-BE49-F238E27FC236}">
                  <a16:creationId xmlns:a16="http://schemas.microsoft.com/office/drawing/2014/main" id="{142499CD-497C-6D3E-AB1A-7E56B3FD9442}"/>
                </a:ext>
              </a:extLst>
            </p:cNvPr>
            <p:cNvSpPr/>
            <p:nvPr/>
          </p:nvSpPr>
          <p:spPr>
            <a:xfrm>
              <a:off x="1211016" y="2534620"/>
              <a:ext cx="2320942" cy="4937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60" dirty="0">
                  <a:solidFill>
                    <a:srgbClr val="22162A"/>
                  </a:solidFill>
                </a:rPr>
                <a:t>The draft tube primarily enables upward particle transport, while the annulus serves as the CO₂ adsorption zone.</a:t>
              </a:r>
              <a:endParaRPr lang="en-US" sz="1160" dirty="0"/>
            </a:p>
          </p:txBody>
        </p:sp>
        <p:sp>
          <p:nvSpPr>
            <p:cNvPr id="27" name="Text 19">
              <a:extLst>
                <a:ext uri="{FF2B5EF4-FFF2-40B4-BE49-F238E27FC236}">
                  <a16:creationId xmlns:a16="http://schemas.microsoft.com/office/drawing/2014/main" id="{DF5B4A28-26F6-0A89-CCCD-CB1FC10435C8}"/>
                </a:ext>
              </a:extLst>
            </p:cNvPr>
            <p:cNvSpPr/>
            <p:nvPr/>
          </p:nvSpPr>
          <p:spPr>
            <a:xfrm>
              <a:off x="1197528" y="3283508"/>
              <a:ext cx="2603219" cy="4846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sz="1420" b="1" dirty="0">
                  <a:solidFill>
                    <a:srgbClr val="7B1B72"/>
                  </a:solidFill>
                </a:rPr>
                <a:t>Hydraulic barrier suppresses</a:t>
              </a:r>
              <a:endParaRPr lang="en-US" sz="1420" dirty="0"/>
            </a:p>
            <a:p>
              <a:pPr marL="0" indent="0">
                <a:buNone/>
              </a:pPr>
              <a:r>
                <a:rPr lang="en-US" sz="1420" b="1" dirty="0">
                  <a:solidFill>
                    <a:srgbClr val="7B1B72"/>
                  </a:solidFill>
                </a:rPr>
                <a:t>aeration-gas bypass</a:t>
              </a:r>
              <a:endParaRPr lang="en-US" sz="1420" dirty="0"/>
            </a:p>
          </p:txBody>
        </p:sp>
        <p:sp>
          <p:nvSpPr>
            <p:cNvPr id="28" name="Text 20">
              <a:extLst>
                <a:ext uri="{FF2B5EF4-FFF2-40B4-BE49-F238E27FC236}">
                  <a16:creationId xmlns:a16="http://schemas.microsoft.com/office/drawing/2014/main" id="{91AE24CB-447E-A0A4-6631-680451F0DCE3}"/>
                </a:ext>
              </a:extLst>
            </p:cNvPr>
            <p:cNvSpPr/>
            <p:nvPr/>
          </p:nvSpPr>
          <p:spPr>
            <a:xfrm>
              <a:off x="1211016" y="3699415"/>
              <a:ext cx="2288938" cy="4937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60" dirty="0">
                  <a:solidFill>
                    <a:srgbClr val="22162A"/>
                  </a:solidFill>
                </a:rPr>
                <a:t>This confines CO</a:t>
              </a:r>
              <a:r>
                <a:rPr lang="en-US" sz="1160" baseline="-25000" dirty="0">
                  <a:solidFill>
                    <a:srgbClr val="22162A"/>
                  </a:solidFill>
                </a:rPr>
                <a:t>2</a:t>
              </a:r>
              <a:r>
                <a:rPr lang="en-US" sz="1160" dirty="0">
                  <a:solidFill>
                    <a:srgbClr val="22162A"/>
                  </a:solidFill>
                </a:rPr>
                <a:t> adsorption to the annulus.</a:t>
              </a:r>
              <a:endParaRPr lang="en-US" sz="1160" dirty="0"/>
            </a:p>
          </p:txBody>
        </p:sp>
        <p:sp>
          <p:nvSpPr>
            <p:cNvPr id="31" name="Text 23">
              <a:extLst>
                <a:ext uri="{FF2B5EF4-FFF2-40B4-BE49-F238E27FC236}">
                  <a16:creationId xmlns:a16="http://schemas.microsoft.com/office/drawing/2014/main" id="{0E6EA9EA-D4A9-F6A9-853B-F265164EFEF4}"/>
                </a:ext>
              </a:extLst>
            </p:cNvPr>
            <p:cNvSpPr/>
            <p:nvPr/>
          </p:nvSpPr>
          <p:spPr>
            <a:xfrm>
              <a:off x="1211016" y="4285073"/>
              <a:ext cx="2148840" cy="4846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420" b="1" dirty="0">
                  <a:solidFill>
                    <a:srgbClr val="7B1B72"/>
                  </a:solidFill>
                </a:rPr>
                <a:t>Improved gas–solid contact</a:t>
              </a:r>
              <a:endParaRPr lang="en-US" sz="1420" dirty="0"/>
            </a:p>
          </p:txBody>
        </p:sp>
        <p:sp>
          <p:nvSpPr>
            <p:cNvPr id="32" name="Text 24">
              <a:extLst>
                <a:ext uri="{FF2B5EF4-FFF2-40B4-BE49-F238E27FC236}">
                  <a16:creationId xmlns:a16="http://schemas.microsoft.com/office/drawing/2014/main" id="{1BE8BAB7-0D18-027C-220A-79F10D0CCB6C}"/>
                </a:ext>
              </a:extLst>
            </p:cNvPr>
            <p:cNvSpPr/>
            <p:nvPr/>
          </p:nvSpPr>
          <p:spPr>
            <a:xfrm>
              <a:off x="1191911" y="4723429"/>
              <a:ext cx="2359152" cy="4937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60" dirty="0">
                  <a:solidFill>
                    <a:srgbClr val="22162A"/>
                  </a:solidFill>
                </a:rPr>
                <a:t>Sufficient gas residence time and effective adsorbent utilization</a:t>
              </a:r>
              <a:endParaRPr lang="en-US" sz="1160" dirty="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8387276-BE57-D37C-CBE4-18DCA7FDA4B1}"/>
                </a:ext>
              </a:extLst>
            </p:cNvPr>
            <p:cNvGrpSpPr/>
            <p:nvPr/>
          </p:nvGrpSpPr>
          <p:grpSpPr>
            <a:xfrm>
              <a:off x="130711" y="2028019"/>
              <a:ext cx="930291" cy="749808"/>
              <a:chOff x="256032" y="3306572"/>
              <a:chExt cx="950976" cy="749808"/>
            </a:xfrm>
          </p:grpSpPr>
          <p:sp>
            <p:nvSpPr>
              <p:cNvPr id="44" name="Shape 17">
                <a:extLst>
                  <a:ext uri="{FF2B5EF4-FFF2-40B4-BE49-F238E27FC236}">
                    <a16:creationId xmlns:a16="http://schemas.microsoft.com/office/drawing/2014/main" id="{6C25B5E6-43A4-4C57-C3F8-873D6B293036}"/>
                  </a:ext>
                </a:extLst>
              </p:cNvPr>
              <p:cNvSpPr/>
              <p:nvPr/>
            </p:nvSpPr>
            <p:spPr>
              <a:xfrm>
                <a:off x="356616" y="3306572"/>
                <a:ext cx="749808" cy="749808"/>
              </a:xfrm>
              <a:prstGeom prst="ellipse">
                <a:avLst/>
              </a:prstGeom>
              <a:solidFill>
                <a:srgbClr val="F0D8EF"/>
              </a:solidFill>
              <a:ln w="12700">
                <a:solidFill>
                  <a:schemeClr val="accent5"/>
                </a:solidFill>
                <a:prstDash val="solid"/>
              </a:ln>
            </p:spPr>
          </p: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29DB3FD3-9829-3C05-F986-30D2F89B6C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6032" y="3418005"/>
                <a:ext cx="950976" cy="630937"/>
              </a:xfrm>
              <a:prstGeom prst="rect">
                <a:avLst/>
              </a:prstGeom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02D3C58-2408-3520-7366-117810869FEA}"/>
                </a:ext>
              </a:extLst>
            </p:cNvPr>
            <p:cNvGrpSpPr/>
            <p:nvPr/>
          </p:nvGrpSpPr>
          <p:grpSpPr>
            <a:xfrm>
              <a:off x="231255" y="4321903"/>
              <a:ext cx="749808" cy="749808"/>
              <a:chOff x="333756" y="5522470"/>
              <a:chExt cx="749808" cy="749808"/>
            </a:xfrm>
          </p:grpSpPr>
          <p:sp>
            <p:nvSpPr>
              <p:cNvPr id="43" name="Shape 17">
                <a:extLst>
                  <a:ext uri="{FF2B5EF4-FFF2-40B4-BE49-F238E27FC236}">
                    <a16:creationId xmlns:a16="http://schemas.microsoft.com/office/drawing/2014/main" id="{474D9AE3-4561-E59B-855B-7F9CDEE004D0}"/>
                  </a:ext>
                </a:extLst>
              </p:cNvPr>
              <p:cNvSpPr/>
              <p:nvPr/>
            </p:nvSpPr>
            <p:spPr>
              <a:xfrm>
                <a:off x="333756" y="5522470"/>
                <a:ext cx="749808" cy="749808"/>
              </a:xfrm>
              <a:prstGeom prst="ellipse">
                <a:avLst/>
              </a:prstGeom>
              <a:solidFill>
                <a:srgbClr val="F0D8EF"/>
              </a:solidFill>
              <a:ln w="12700">
                <a:solidFill>
                  <a:schemeClr val="accent5"/>
                </a:solidFill>
                <a:prstDash val="solid"/>
              </a:ln>
            </p:spPr>
          </p:sp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1BBF6FFF-22CB-0B0B-5061-2DB456885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1332" y="5633921"/>
                <a:ext cx="605026" cy="526906"/>
              </a:xfrm>
              <a:prstGeom prst="rect">
                <a:avLst/>
              </a:prstGeom>
            </p:spPr>
          </p:pic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718D19F7-F445-1FC0-7020-C7DFCEBC3076}"/>
                </a:ext>
              </a:extLst>
            </p:cNvPr>
            <p:cNvGrpSpPr/>
            <p:nvPr/>
          </p:nvGrpSpPr>
          <p:grpSpPr>
            <a:xfrm>
              <a:off x="225214" y="3210106"/>
              <a:ext cx="749808" cy="749808"/>
              <a:chOff x="333756" y="4414521"/>
              <a:chExt cx="749808" cy="749808"/>
            </a:xfrm>
          </p:grpSpPr>
          <p:sp>
            <p:nvSpPr>
              <p:cNvPr id="45" name="Shape 17">
                <a:extLst>
                  <a:ext uri="{FF2B5EF4-FFF2-40B4-BE49-F238E27FC236}">
                    <a16:creationId xmlns:a16="http://schemas.microsoft.com/office/drawing/2014/main" id="{CA414B04-0897-C909-A22A-179099A6F874}"/>
                  </a:ext>
                </a:extLst>
              </p:cNvPr>
              <p:cNvSpPr/>
              <p:nvPr/>
            </p:nvSpPr>
            <p:spPr>
              <a:xfrm>
                <a:off x="333756" y="4414521"/>
                <a:ext cx="749808" cy="749808"/>
              </a:xfrm>
              <a:prstGeom prst="ellipse">
                <a:avLst/>
              </a:prstGeom>
              <a:solidFill>
                <a:srgbClr val="F0D8EF"/>
              </a:solidFill>
              <a:ln w="12700">
                <a:solidFill>
                  <a:schemeClr val="accent5"/>
                </a:solidFill>
                <a:prstDash val="solid"/>
              </a:ln>
            </p:spPr>
          </p:sp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B6F62806-9AAF-DCCD-B47C-F233E82E7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8400" y="4483022"/>
                <a:ext cx="692602" cy="597034"/>
              </a:xfrm>
              <a:prstGeom prst="rect">
                <a:avLst/>
              </a:prstGeom>
            </p:spPr>
          </p:pic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3D41845-40E7-1D70-D6C9-8146F7A5A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77" y="5217737"/>
              <a:ext cx="974979" cy="987552"/>
            </a:xfrm>
            <a:prstGeom prst="rect">
              <a:avLst/>
            </a:prstGeom>
          </p:spPr>
        </p:pic>
      </p:grpSp>
      <p:sp>
        <p:nvSpPr>
          <p:cNvPr id="10" name="Text 28">
            <a:extLst>
              <a:ext uri="{FF2B5EF4-FFF2-40B4-BE49-F238E27FC236}">
                <a16:creationId xmlns:a16="http://schemas.microsoft.com/office/drawing/2014/main" id="{E444468B-F701-39A8-D961-FA474F71A8E1}"/>
              </a:ext>
            </a:extLst>
          </p:cNvPr>
          <p:cNvSpPr/>
          <p:nvPr/>
        </p:nvSpPr>
        <p:spPr>
          <a:xfrm>
            <a:off x="6642682" y="2274776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2162A"/>
                </a:solidFill>
              </a:rPr>
              <a:t>Spout</a:t>
            </a:r>
            <a:endParaRPr lang="en-US" sz="1250" dirty="0"/>
          </a:p>
        </p:txBody>
      </p:sp>
      <p:sp>
        <p:nvSpPr>
          <p:cNvPr id="11" name="Text 28">
            <a:extLst>
              <a:ext uri="{FF2B5EF4-FFF2-40B4-BE49-F238E27FC236}">
                <a16:creationId xmlns:a16="http://schemas.microsoft.com/office/drawing/2014/main" id="{36EEC227-0694-E6F8-07E6-2CD108E1A7E3}"/>
              </a:ext>
            </a:extLst>
          </p:cNvPr>
          <p:cNvSpPr/>
          <p:nvPr/>
        </p:nvSpPr>
        <p:spPr>
          <a:xfrm>
            <a:off x="6593588" y="3178555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2162A"/>
                </a:solidFill>
              </a:rPr>
              <a:t>Draft tube</a:t>
            </a:r>
            <a:endParaRPr lang="en-US" sz="1250" dirty="0"/>
          </a:p>
        </p:txBody>
      </p:sp>
      <p:sp>
        <p:nvSpPr>
          <p:cNvPr id="12" name="Text 28">
            <a:extLst>
              <a:ext uri="{FF2B5EF4-FFF2-40B4-BE49-F238E27FC236}">
                <a16:creationId xmlns:a16="http://schemas.microsoft.com/office/drawing/2014/main" id="{DC5E3A86-84EA-9EBF-B2E9-3425E97D261F}"/>
              </a:ext>
            </a:extLst>
          </p:cNvPr>
          <p:cNvSpPr/>
          <p:nvPr/>
        </p:nvSpPr>
        <p:spPr>
          <a:xfrm>
            <a:off x="6652166" y="4075767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2162A"/>
                </a:solidFill>
              </a:rPr>
              <a:t>Annulus</a:t>
            </a:r>
            <a:endParaRPr lang="en-US" sz="1250" dirty="0"/>
          </a:p>
        </p:txBody>
      </p:sp>
      <p:sp>
        <p:nvSpPr>
          <p:cNvPr id="13" name="Text 28">
            <a:extLst>
              <a:ext uri="{FF2B5EF4-FFF2-40B4-BE49-F238E27FC236}">
                <a16:creationId xmlns:a16="http://schemas.microsoft.com/office/drawing/2014/main" id="{A997E890-2BEA-9249-4629-84EDF6790349}"/>
              </a:ext>
            </a:extLst>
          </p:cNvPr>
          <p:cNvSpPr/>
          <p:nvPr/>
        </p:nvSpPr>
        <p:spPr>
          <a:xfrm>
            <a:off x="6623730" y="5329216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2162A"/>
                </a:solidFill>
              </a:rPr>
              <a:t>Hydraulic barrier</a:t>
            </a:r>
            <a:endParaRPr lang="en-US" sz="1250" dirty="0"/>
          </a:p>
        </p:txBody>
      </p:sp>
      <p:sp>
        <p:nvSpPr>
          <p:cNvPr id="14" name="Text 28">
            <a:extLst>
              <a:ext uri="{FF2B5EF4-FFF2-40B4-BE49-F238E27FC236}">
                <a16:creationId xmlns:a16="http://schemas.microsoft.com/office/drawing/2014/main" id="{7C78871D-4219-2E37-94BE-C5867A036E59}"/>
              </a:ext>
            </a:extLst>
          </p:cNvPr>
          <p:cNvSpPr/>
          <p:nvPr/>
        </p:nvSpPr>
        <p:spPr>
          <a:xfrm>
            <a:off x="5911502" y="6339171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2162A"/>
                </a:solidFill>
              </a:rPr>
              <a:t>Spouting gas</a:t>
            </a:r>
            <a:endParaRPr lang="en-US" sz="1250" dirty="0"/>
          </a:p>
        </p:txBody>
      </p:sp>
      <p:sp>
        <p:nvSpPr>
          <p:cNvPr id="17" name="Text 28">
            <a:extLst>
              <a:ext uri="{FF2B5EF4-FFF2-40B4-BE49-F238E27FC236}">
                <a16:creationId xmlns:a16="http://schemas.microsoft.com/office/drawing/2014/main" id="{292DA865-6681-F33B-C2E8-0FC27D3751B5}"/>
              </a:ext>
            </a:extLst>
          </p:cNvPr>
          <p:cNvSpPr/>
          <p:nvPr/>
        </p:nvSpPr>
        <p:spPr>
          <a:xfrm>
            <a:off x="4001633" y="4689705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2162A"/>
                </a:solidFill>
              </a:rPr>
              <a:t>CO</a:t>
            </a:r>
            <a:r>
              <a:rPr lang="en-US" sz="1100" b="1" baseline="-25000" dirty="0">
                <a:solidFill>
                  <a:srgbClr val="22162A"/>
                </a:solidFill>
              </a:rPr>
              <a:t>2</a:t>
            </a:r>
            <a:r>
              <a:rPr lang="en-US" sz="1100" b="1" dirty="0">
                <a:solidFill>
                  <a:srgbClr val="22162A"/>
                </a:solidFill>
              </a:rPr>
              <a:t>-containing</a:t>
            </a:r>
            <a:br>
              <a:rPr lang="en-US" sz="1100" b="1" dirty="0">
                <a:solidFill>
                  <a:srgbClr val="22162A"/>
                </a:solidFill>
              </a:rPr>
            </a:br>
            <a:r>
              <a:rPr lang="en-US" sz="1100" b="1" dirty="0">
                <a:solidFill>
                  <a:srgbClr val="22162A"/>
                </a:solidFill>
              </a:rPr>
              <a:t>aeration gas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7" name="Rounded Rectangle 3">
            <a:extLst>
              <a:ext uri="{FF2B5EF4-FFF2-40B4-BE49-F238E27FC236}">
                <a16:creationId xmlns:a16="http://schemas.microsoft.com/office/drawing/2014/main" id="{83DF8B7A-B962-1E26-C4FF-38239B818371}"/>
              </a:ext>
            </a:extLst>
          </p:cNvPr>
          <p:cNvSpPr/>
          <p:nvPr/>
        </p:nvSpPr>
        <p:spPr>
          <a:xfrm>
            <a:off x="310000" y="759999"/>
            <a:ext cx="6240000" cy="6023977"/>
          </a:xfrm>
          <a:prstGeom prst="roundRect">
            <a:avLst/>
          </a:prstGeom>
          <a:solidFill>
            <a:schemeClr val="bg1"/>
          </a:solidFill>
          <a:ln w="11430">
            <a:solidFill>
              <a:srgbClr val="C2D6B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9CB8D0-F442-ECBB-BD56-E895D1279441}"/>
              </a:ext>
            </a:extLst>
          </p:cNvPr>
          <p:cNvSpPr txBox="1"/>
          <p:nvPr/>
        </p:nvSpPr>
        <p:spPr>
          <a:xfrm>
            <a:off x="872236" y="846825"/>
            <a:ext cx="48196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 dirty="0">
                <a:solidFill>
                  <a:srgbClr val="3D7529"/>
                </a:solidFill>
              </a:rPr>
              <a:t>Experimental setup</a:t>
            </a:r>
          </a:p>
        </p:txBody>
      </p:sp>
      <p:pic>
        <p:nvPicPr>
          <p:cNvPr id="40" name="Picture 39" descr="a_clean_technical_diagram_engineering_schematic_on_1.png">
            <a:extLst>
              <a:ext uri="{FF2B5EF4-FFF2-40B4-BE49-F238E27FC236}">
                <a16:creationId xmlns:a16="http://schemas.microsoft.com/office/drawing/2014/main" id="{3FD4E3BF-5121-AA37-3770-6F55F64F9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41" y="1364537"/>
            <a:ext cx="5087006" cy="4733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607CC1-A93D-1178-EC60-11AAB1AD0130}"/>
              </a:ext>
            </a:extLst>
          </p:cNvPr>
          <p:cNvSpPr txBox="1"/>
          <p:nvPr/>
        </p:nvSpPr>
        <p:spPr>
          <a:xfrm>
            <a:off x="521486" y="6037740"/>
            <a:ext cx="6028514" cy="46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1" dirty="0">
                <a:solidFill>
                  <a:schemeClr val="accent6">
                    <a:lumMod val="50000"/>
                  </a:schemeClr>
                </a:solidFill>
              </a:rPr>
              <a:t>Adsorption experiments were performed under previously established optimal hydrodynamic conditions</a:t>
            </a:r>
          </a:p>
        </p:txBody>
      </p:sp>
      <p:sp>
        <p:nvSpPr>
          <p:cNvPr id="41" name="Rounded Rectangle 4">
            <a:extLst>
              <a:ext uri="{FF2B5EF4-FFF2-40B4-BE49-F238E27FC236}">
                <a16:creationId xmlns:a16="http://schemas.microsoft.com/office/drawing/2014/main" id="{7B101E76-FD04-26AF-058B-0244634733D6}"/>
              </a:ext>
            </a:extLst>
          </p:cNvPr>
          <p:cNvSpPr/>
          <p:nvPr/>
        </p:nvSpPr>
        <p:spPr>
          <a:xfrm>
            <a:off x="6950000" y="760000"/>
            <a:ext cx="5242000" cy="5840000"/>
          </a:xfrm>
          <a:prstGeom prst="roundRect">
            <a:avLst/>
          </a:prstGeom>
          <a:solidFill>
            <a:srgbClr val="F1F7EF"/>
          </a:solidFill>
          <a:ln w="11430">
            <a:solidFill>
              <a:srgbClr val="C2D6B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76626F-1C84-D8D6-CB01-63653BC60635}"/>
              </a:ext>
            </a:extLst>
          </p:cNvPr>
          <p:cNvGrpSpPr/>
          <p:nvPr/>
        </p:nvGrpSpPr>
        <p:grpSpPr>
          <a:xfrm>
            <a:off x="7089319" y="2955145"/>
            <a:ext cx="4967692" cy="1320000"/>
            <a:chOff x="7062308" y="2624145"/>
            <a:chExt cx="4967692" cy="1320000"/>
          </a:xfrm>
        </p:grpSpPr>
        <p:sp>
          <p:nvSpPr>
            <p:cNvPr id="78" name="Rounded Rectangle 35">
              <a:extLst>
                <a:ext uri="{FF2B5EF4-FFF2-40B4-BE49-F238E27FC236}">
                  <a16:creationId xmlns:a16="http://schemas.microsoft.com/office/drawing/2014/main" id="{610AB9D1-E128-ED54-3282-A5C446C58094}"/>
                </a:ext>
              </a:extLst>
            </p:cNvPr>
            <p:cNvSpPr/>
            <p:nvPr/>
          </p:nvSpPr>
          <p:spPr>
            <a:xfrm>
              <a:off x="7062308" y="2624145"/>
              <a:ext cx="4967692" cy="1320000"/>
            </a:xfrm>
            <a:prstGeom prst="roundRect">
              <a:avLst/>
            </a:prstGeom>
            <a:solidFill>
              <a:srgbClr val="FFFFFF"/>
            </a:solidFill>
            <a:ln w="1143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9" name="Rounded Rectangle 36">
              <a:extLst>
                <a:ext uri="{FF2B5EF4-FFF2-40B4-BE49-F238E27FC236}">
                  <a16:creationId xmlns:a16="http://schemas.microsoft.com/office/drawing/2014/main" id="{C522F741-5451-6B03-66CE-FCEAE4E7D24B}"/>
                </a:ext>
              </a:extLst>
            </p:cNvPr>
            <p:cNvSpPr/>
            <p:nvPr/>
          </p:nvSpPr>
          <p:spPr>
            <a:xfrm>
              <a:off x="7246664" y="2696426"/>
              <a:ext cx="4677732" cy="290000"/>
            </a:xfrm>
            <a:prstGeom prst="roundRect">
              <a:avLst/>
            </a:prstGeom>
            <a:solidFill>
              <a:srgbClr val="DCEBD5"/>
            </a:solidFill>
            <a:ln>
              <a:solidFill>
                <a:srgbClr val="DCEBD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28BDA45-715C-58E7-3AF2-EA89F718FE16}"/>
                </a:ext>
              </a:extLst>
            </p:cNvPr>
            <p:cNvSpPr txBox="1"/>
            <p:nvPr/>
          </p:nvSpPr>
          <p:spPr>
            <a:xfrm>
              <a:off x="7231664" y="2706926"/>
              <a:ext cx="4690000" cy="18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1550" b="1" dirty="0">
                  <a:solidFill>
                    <a:srgbClr val="3D7529"/>
                  </a:solidFill>
                </a:rPr>
                <a:t>Reference adsorption experiment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07DFBEE-9CBD-B196-FFDE-E944247F4A34}"/>
                </a:ext>
              </a:extLst>
            </p:cNvPr>
            <p:cNvSpPr/>
            <p:nvPr/>
          </p:nvSpPr>
          <p:spPr>
            <a:xfrm>
              <a:off x="7246664" y="3041926"/>
              <a:ext cx="2796000" cy="200000"/>
            </a:xfrm>
            <a:prstGeom prst="rect">
              <a:avLst/>
            </a:prstGeom>
            <a:solidFill>
              <a:srgbClr val="E3F1DD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625ED86C-2F3D-CBAE-7C83-FFAB42F02D6F}"/>
                </a:ext>
              </a:extLst>
            </p:cNvPr>
            <p:cNvSpPr/>
            <p:nvPr/>
          </p:nvSpPr>
          <p:spPr>
            <a:xfrm>
              <a:off x="7246664" y="3241926"/>
              <a:ext cx="2796000" cy="20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ED8E3AC-F062-CA2F-7C69-7F9DA054F3B1}"/>
                </a:ext>
              </a:extLst>
            </p:cNvPr>
            <p:cNvSpPr/>
            <p:nvPr/>
          </p:nvSpPr>
          <p:spPr>
            <a:xfrm>
              <a:off x="7246664" y="3441926"/>
              <a:ext cx="2796000" cy="200000"/>
            </a:xfrm>
            <a:prstGeom prst="rect">
              <a:avLst/>
            </a:prstGeom>
            <a:solidFill>
              <a:srgbClr val="E3F1DD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B55C474-90F2-39DB-414F-9A21BC02BEBE}"/>
                </a:ext>
              </a:extLst>
            </p:cNvPr>
            <p:cNvSpPr/>
            <p:nvPr/>
          </p:nvSpPr>
          <p:spPr>
            <a:xfrm>
              <a:off x="10042664" y="3237490"/>
              <a:ext cx="1864000" cy="200000"/>
            </a:xfrm>
            <a:prstGeom prst="rect">
              <a:avLst/>
            </a:prstGeom>
            <a:solidFill>
              <a:srgbClr val="F6ECF3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C69782D-B87B-A31E-E464-4AF611CE0919}"/>
                </a:ext>
              </a:extLst>
            </p:cNvPr>
            <p:cNvSpPr txBox="1"/>
            <p:nvPr/>
          </p:nvSpPr>
          <p:spPr>
            <a:xfrm>
              <a:off x="7221664" y="3040230"/>
              <a:ext cx="2686000" cy="156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/>
              <a:r>
                <a:rPr sz="1090" dirty="0">
                  <a:solidFill>
                    <a:srgbClr val="223221"/>
                  </a:solidFill>
                </a:rPr>
                <a:t>Adsorbents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75F91CC-7BB6-FD8D-59A4-82BC1DBB3E6B}"/>
                </a:ext>
              </a:extLst>
            </p:cNvPr>
            <p:cNvSpPr txBox="1"/>
            <p:nvPr/>
          </p:nvSpPr>
          <p:spPr>
            <a:xfrm>
              <a:off x="7221664" y="3252153"/>
              <a:ext cx="1074333" cy="26007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/>
              <a:r>
                <a:rPr sz="1090" dirty="0">
                  <a:solidFill>
                    <a:srgbClr val="223221"/>
                  </a:solidFill>
                </a:rPr>
                <a:t>Gas flow</a:t>
              </a:r>
              <a:r>
                <a:rPr lang="sr-Latn-RS" sz="1090" dirty="0">
                  <a:solidFill>
                    <a:srgbClr val="223221"/>
                  </a:solidFill>
                </a:rPr>
                <a:t> rates</a:t>
              </a:r>
              <a:endParaRPr sz="1090" dirty="0">
                <a:solidFill>
                  <a:srgbClr val="223221"/>
                </a:solidFill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49A0229C-0327-85CB-B971-B78FC6780856}"/>
                </a:ext>
              </a:extLst>
            </p:cNvPr>
            <p:cNvSpPr txBox="1"/>
            <p:nvPr/>
          </p:nvSpPr>
          <p:spPr>
            <a:xfrm>
              <a:off x="7221664" y="3429000"/>
              <a:ext cx="2686000" cy="156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/>
              <a:r>
                <a:rPr sz="1090" dirty="0">
                  <a:solidFill>
                    <a:srgbClr val="223221"/>
                  </a:solidFill>
                </a:rPr>
                <a:t>CO₂ flow rate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C944680-5417-CF8F-EFF3-C74DB3B15F28}"/>
                </a:ext>
              </a:extLst>
            </p:cNvPr>
            <p:cNvSpPr/>
            <p:nvPr/>
          </p:nvSpPr>
          <p:spPr>
            <a:xfrm>
              <a:off x="7246664" y="3640675"/>
              <a:ext cx="2796000" cy="20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F0AD49B-AA51-232C-15C9-11DD8455812A}"/>
                </a:ext>
              </a:extLst>
            </p:cNvPr>
            <p:cNvSpPr txBox="1"/>
            <p:nvPr/>
          </p:nvSpPr>
          <p:spPr>
            <a:xfrm>
              <a:off x="7182846" y="3627749"/>
              <a:ext cx="1643399" cy="26007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/>
              <a:r>
                <a:rPr sz="1090" dirty="0">
                  <a:solidFill>
                    <a:srgbClr val="223221"/>
                  </a:solidFill>
                </a:rPr>
                <a:t>Inlet </a:t>
              </a:r>
              <a:r>
                <a:rPr lang="en-US" sz="1090" dirty="0">
                  <a:solidFill>
                    <a:srgbClr val="223221"/>
                  </a:solidFill>
                </a:rPr>
                <a:t>CO</a:t>
              </a:r>
              <a:r>
                <a:rPr lang="en-US" sz="1090" baseline="-25000" dirty="0">
                  <a:solidFill>
                    <a:srgbClr val="223221"/>
                  </a:solidFill>
                </a:rPr>
                <a:t>2</a:t>
              </a:r>
              <a:r>
                <a:rPr lang="en-US" sz="1090" dirty="0">
                  <a:solidFill>
                    <a:srgbClr val="223221"/>
                  </a:solidFill>
                </a:rPr>
                <a:t> </a:t>
              </a:r>
              <a:r>
                <a:rPr sz="1090" dirty="0">
                  <a:solidFill>
                    <a:srgbClr val="223221"/>
                  </a:solidFill>
                </a:rPr>
                <a:t>concentration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BC388EB5-F6CE-06E6-3287-9A5C31F1520C}"/>
                </a:ext>
              </a:extLst>
            </p:cNvPr>
            <p:cNvSpPr/>
            <p:nvPr/>
          </p:nvSpPr>
          <p:spPr>
            <a:xfrm>
              <a:off x="10042664" y="3039393"/>
              <a:ext cx="1864000" cy="200000"/>
            </a:xfrm>
            <a:prstGeom prst="rect">
              <a:avLst/>
            </a:prstGeom>
            <a:solidFill>
              <a:srgbClr val="F6ECF3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6ACAE3C3-41A0-3C36-0AE2-8CAEB825C940}"/>
                </a:ext>
              </a:extLst>
            </p:cNvPr>
            <p:cNvSpPr/>
            <p:nvPr/>
          </p:nvSpPr>
          <p:spPr>
            <a:xfrm>
              <a:off x="10042664" y="3639086"/>
              <a:ext cx="1864000" cy="200000"/>
            </a:xfrm>
            <a:prstGeom prst="rect">
              <a:avLst/>
            </a:prstGeom>
            <a:solidFill>
              <a:srgbClr val="F6ECF3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40960817-4963-2E99-1A50-8FBA56116D70}"/>
                </a:ext>
              </a:extLst>
            </p:cNvPr>
            <p:cNvSpPr/>
            <p:nvPr/>
          </p:nvSpPr>
          <p:spPr>
            <a:xfrm>
              <a:off x="10042664" y="3440675"/>
              <a:ext cx="1864000" cy="200000"/>
            </a:xfrm>
            <a:prstGeom prst="rect">
              <a:avLst/>
            </a:prstGeom>
            <a:solidFill>
              <a:srgbClr val="F6ECF3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544F953-E4DC-22CE-5A56-7C70E4642E58}"/>
                </a:ext>
              </a:extLst>
            </p:cNvPr>
            <p:cNvSpPr txBox="1"/>
            <p:nvPr/>
          </p:nvSpPr>
          <p:spPr>
            <a:xfrm>
              <a:off x="10042664" y="3031625"/>
              <a:ext cx="1814000" cy="156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090" b="1" dirty="0">
                  <a:solidFill>
                    <a:srgbClr val="3D7529"/>
                  </a:solidFill>
                </a:rPr>
                <a:t>Zeolite 13X; Zeolite 5A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1A78405-FF7A-DF44-8A31-DD0C3240981E}"/>
                </a:ext>
              </a:extLst>
            </p:cNvPr>
            <p:cNvSpPr txBox="1"/>
            <p:nvPr/>
          </p:nvSpPr>
          <p:spPr>
            <a:xfrm>
              <a:off x="10030089" y="3228691"/>
              <a:ext cx="1925528" cy="26007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090" b="1" dirty="0">
                  <a:solidFill>
                    <a:srgbClr val="3D7529"/>
                  </a:solidFill>
                </a:rPr>
                <a:t>V</a:t>
              </a:r>
              <a:r>
                <a:rPr lang="en-US" sz="1090" b="1" baseline="-25000" dirty="0">
                  <a:solidFill>
                    <a:srgbClr val="3D7529"/>
                  </a:solidFill>
                </a:rPr>
                <a:t>A</a:t>
              </a:r>
              <a:r>
                <a:rPr sz="1090" b="1" dirty="0">
                  <a:solidFill>
                    <a:srgbClr val="3D7529"/>
                  </a:solidFill>
                </a:rPr>
                <a:t> = 30 m³/h; V</a:t>
              </a:r>
              <a:r>
                <a:rPr lang="en-US" sz="1090" b="1" baseline="-25000" dirty="0">
                  <a:solidFill>
                    <a:srgbClr val="3D7529"/>
                  </a:solidFill>
                </a:rPr>
                <a:t>S</a:t>
              </a:r>
              <a:r>
                <a:rPr sz="1090" b="1" dirty="0">
                  <a:solidFill>
                    <a:srgbClr val="3D7529"/>
                  </a:solidFill>
                </a:rPr>
                <a:t> = 15 m³/h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606C805-FF73-2D3E-84E4-075C727CAA26}"/>
                </a:ext>
              </a:extLst>
            </p:cNvPr>
            <p:cNvSpPr txBox="1"/>
            <p:nvPr/>
          </p:nvSpPr>
          <p:spPr>
            <a:xfrm>
              <a:off x="10342524" y="3426556"/>
              <a:ext cx="1117615" cy="26007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090" b="1" dirty="0">
                  <a:solidFill>
                    <a:srgbClr val="3D7529"/>
                  </a:solidFill>
                </a:rPr>
                <a:t>V</a:t>
              </a:r>
              <a:r>
                <a:rPr sz="1090" b="1" baseline="-25000" dirty="0">
                  <a:solidFill>
                    <a:srgbClr val="3D7529"/>
                  </a:solidFill>
                </a:rPr>
                <a:t>CO₂ </a:t>
              </a:r>
              <a:r>
                <a:rPr sz="1090" b="1" dirty="0">
                  <a:solidFill>
                    <a:srgbClr val="3D7529"/>
                  </a:solidFill>
                </a:rPr>
                <a:t>= 20 </a:t>
              </a:r>
              <a:r>
                <a:rPr lang="en-US" sz="1090" b="1" dirty="0">
                  <a:solidFill>
                    <a:srgbClr val="3D7529"/>
                  </a:solidFill>
                </a:rPr>
                <a:t>l</a:t>
              </a:r>
              <a:r>
                <a:rPr sz="1090" b="1" dirty="0">
                  <a:solidFill>
                    <a:srgbClr val="3D7529"/>
                  </a:solidFill>
                </a:rPr>
                <a:t>/min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5B02533-D69A-8F27-79FE-9419DE873A37}"/>
                </a:ext>
              </a:extLst>
            </p:cNvPr>
            <p:cNvSpPr txBox="1"/>
            <p:nvPr/>
          </p:nvSpPr>
          <p:spPr>
            <a:xfrm>
              <a:off x="10187835" y="3628659"/>
              <a:ext cx="1426994" cy="26007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090" b="1" dirty="0">
                  <a:solidFill>
                    <a:srgbClr val="3D7529"/>
                  </a:solidFill>
                </a:rPr>
                <a:t>C</a:t>
              </a:r>
              <a:r>
                <a:rPr sz="1090" b="1" baseline="-25000" dirty="0">
                  <a:solidFill>
                    <a:srgbClr val="3D7529"/>
                  </a:solidFill>
                </a:rPr>
                <a:t>in</a:t>
              </a:r>
              <a:r>
                <a:rPr sz="1090" b="1" dirty="0">
                  <a:solidFill>
                    <a:srgbClr val="3D7529"/>
                  </a:solidFill>
                </a:rPr>
                <a:t> = 7.2 vol.% CO₂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CDC8194-9256-EE6B-1B2B-6F60137E73CE}"/>
              </a:ext>
            </a:extLst>
          </p:cNvPr>
          <p:cNvGrpSpPr/>
          <p:nvPr/>
        </p:nvGrpSpPr>
        <p:grpSpPr>
          <a:xfrm>
            <a:off x="7089320" y="4425731"/>
            <a:ext cx="4967691" cy="1956851"/>
            <a:chOff x="7075617" y="4244323"/>
            <a:chExt cx="4880000" cy="1956851"/>
          </a:xfrm>
        </p:grpSpPr>
        <p:sp>
          <p:nvSpPr>
            <p:cNvPr id="124" name="Rounded Rectangle 54">
              <a:extLst>
                <a:ext uri="{FF2B5EF4-FFF2-40B4-BE49-F238E27FC236}">
                  <a16:creationId xmlns:a16="http://schemas.microsoft.com/office/drawing/2014/main" id="{1109FB6D-F4AF-8134-AE15-D4DAD00E6CE6}"/>
                </a:ext>
              </a:extLst>
            </p:cNvPr>
            <p:cNvSpPr/>
            <p:nvPr/>
          </p:nvSpPr>
          <p:spPr>
            <a:xfrm>
              <a:off x="7075617" y="4244323"/>
              <a:ext cx="4880000" cy="1956851"/>
            </a:xfrm>
            <a:prstGeom prst="roundRect">
              <a:avLst/>
            </a:prstGeom>
            <a:solidFill>
              <a:srgbClr val="FFFFFF"/>
            </a:solidFill>
            <a:ln w="1143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25" name="Rounded Rectangle 55">
              <a:extLst>
                <a:ext uri="{FF2B5EF4-FFF2-40B4-BE49-F238E27FC236}">
                  <a16:creationId xmlns:a16="http://schemas.microsoft.com/office/drawing/2014/main" id="{945A9A8A-A936-126C-39C2-07D236D28F9F}"/>
                </a:ext>
              </a:extLst>
            </p:cNvPr>
            <p:cNvSpPr/>
            <p:nvPr/>
          </p:nvSpPr>
          <p:spPr>
            <a:xfrm>
              <a:off x="7221664" y="4338380"/>
              <a:ext cx="4585882" cy="290000"/>
            </a:xfrm>
            <a:prstGeom prst="roundRect">
              <a:avLst/>
            </a:prstGeom>
            <a:solidFill>
              <a:srgbClr val="DCEBD5"/>
            </a:solidFill>
            <a:ln>
              <a:solidFill>
                <a:srgbClr val="DCEBD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B143766B-A889-D671-BF31-5216AF59C539}"/>
                </a:ext>
              </a:extLst>
            </p:cNvPr>
            <p:cNvSpPr txBox="1"/>
            <p:nvPr/>
          </p:nvSpPr>
          <p:spPr>
            <a:xfrm>
              <a:off x="7228266" y="4337679"/>
              <a:ext cx="4690000" cy="18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1550" b="1" dirty="0">
                  <a:solidFill>
                    <a:srgbClr val="3D7529"/>
                  </a:solidFill>
                </a:rPr>
                <a:t>Variables investigated</a:t>
              </a:r>
            </a:p>
          </p:txBody>
        </p:sp>
        <p:sp>
          <p:nvSpPr>
            <p:cNvPr id="127" name="Rounded Rectangle 57">
              <a:extLst>
                <a:ext uri="{FF2B5EF4-FFF2-40B4-BE49-F238E27FC236}">
                  <a16:creationId xmlns:a16="http://schemas.microsoft.com/office/drawing/2014/main" id="{EA8DF484-C0C3-F13A-75AB-E36195A998D0}"/>
                </a:ext>
              </a:extLst>
            </p:cNvPr>
            <p:cNvSpPr/>
            <p:nvPr/>
          </p:nvSpPr>
          <p:spPr>
            <a:xfrm>
              <a:off x="7182845" y="4746435"/>
              <a:ext cx="2359783" cy="930000"/>
            </a:xfrm>
            <a:prstGeom prst="roundRect">
              <a:avLst/>
            </a:prstGeom>
            <a:solidFill>
              <a:srgbClr val="F6ECF3"/>
            </a:solidFill>
            <a:ln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6800DC8-516C-2F53-7335-D65F58664F56}"/>
                </a:ext>
              </a:extLst>
            </p:cNvPr>
            <p:cNvSpPr txBox="1"/>
            <p:nvPr/>
          </p:nvSpPr>
          <p:spPr>
            <a:xfrm>
              <a:off x="7173798" y="4828268"/>
              <a:ext cx="1930000" cy="15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220" b="1" dirty="0">
                  <a:solidFill>
                    <a:srgbClr val="3D7529"/>
                  </a:solidFill>
                </a:rPr>
                <a:t>Inlet CO₂ concentration</a:t>
              </a:r>
            </a:p>
          </p:txBody>
        </p:sp>
        <p:sp>
          <p:nvSpPr>
            <p:cNvPr id="130" name="Rounded Rectangle 61">
              <a:extLst>
                <a:ext uri="{FF2B5EF4-FFF2-40B4-BE49-F238E27FC236}">
                  <a16:creationId xmlns:a16="http://schemas.microsoft.com/office/drawing/2014/main" id="{FF8C124F-26A8-C542-AC46-24F08DB22030}"/>
                </a:ext>
              </a:extLst>
            </p:cNvPr>
            <p:cNvSpPr/>
            <p:nvPr/>
          </p:nvSpPr>
          <p:spPr>
            <a:xfrm>
              <a:off x="7221664" y="5236559"/>
              <a:ext cx="705786" cy="2200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7" name="Rounded Rectangle 65">
              <a:extLst>
                <a:ext uri="{FF2B5EF4-FFF2-40B4-BE49-F238E27FC236}">
                  <a16:creationId xmlns:a16="http://schemas.microsoft.com/office/drawing/2014/main" id="{A2D1E2FE-99F1-5F80-640C-4607D43683A3}"/>
                </a:ext>
              </a:extLst>
            </p:cNvPr>
            <p:cNvSpPr/>
            <p:nvPr/>
          </p:nvSpPr>
          <p:spPr>
            <a:xfrm>
              <a:off x="9635817" y="4746435"/>
              <a:ext cx="2171730" cy="930000"/>
            </a:xfrm>
            <a:prstGeom prst="roundRect">
              <a:avLst/>
            </a:prstGeom>
            <a:solidFill>
              <a:srgbClr val="E3F1DD"/>
            </a:solidFill>
            <a:ln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585D0E95-5D2B-A3D5-804A-55C2FFC6958A}"/>
                </a:ext>
              </a:extLst>
            </p:cNvPr>
            <p:cNvSpPr txBox="1"/>
            <p:nvPr/>
          </p:nvSpPr>
          <p:spPr>
            <a:xfrm>
              <a:off x="9753379" y="4810086"/>
              <a:ext cx="1930000" cy="15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220" b="1" dirty="0">
                  <a:solidFill>
                    <a:srgbClr val="3D7529"/>
                  </a:solidFill>
                </a:rPr>
                <a:t>Total annulus gas flow rate</a:t>
              </a:r>
            </a:p>
          </p:txBody>
        </p:sp>
        <p:sp>
          <p:nvSpPr>
            <p:cNvPr id="139" name="Rounded Rectangle 67">
              <a:extLst>
                <a:ext uri="{FF2B5EF4-FFF2-40B4-BE49-F238E27FC236}">
                  <a16:creationId xmlns:a16="http://schemas.microsoft.com/office/drawing/2014/main" id="{F3E988B4-9EAF-963E-E8C1-B3DB47C0B201}"/>
                </a:ext>
              </a:extLst>
            </p:cNvPr>
            <p:cNvSpPr/>
            <p:nvPr/>
          </p:nvSpPr>
          <p:spPr>
            <a:xfrm>
              <a:off x="10360929" y="5245480"/>
              <a:ext cx="631924" cy="2200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8FCC200-7C4C-0A92-7631-C6B3B10BA31B}"/>
                </a:ext>
              </a:extLst>
            </p:cNvPr>
            <p:cNvSpPr txBox="1"/>
            <p:nvPr/>
          </p:nvSpPr>
          <p:spPr>
            <a:xfrm>
              <a:off x="7296115" y="5226559"/>
              <a:ext cx="480000" cy="12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070" b="1" dirty="0">
                  <a:solidFill>
                    <a:srgbClr val="223221"/>
                  </a:solidFill>
                </a:rPr>
                <a:t>5.1 vol.%</a:t>
              </a:r>
            </a:p>
          </p:txBody>
        </p:sp>
        <p:sp>
          <p:nvSpPr>
            <p:cNvPr id="141" name="Rounded Rectangle 61">
              <a:extLst>
                <a:ext uri="{FF2B5EF4-FFF2-40B4-BE49-F238E27FC236}">
                  <a16:creationId xmlns:a16="http://schemas.microsoft.com/office/drawing/2014/main" id="{AE4816F3-E443-4078-5B33-B46D3F17B612}"/>
                </a:ext>
              </a:extLst>
            </p:cNvPr>
            <p:cNvSpPr/>
            <p:nvPr/>
          </p:nvSpPr>
          <p:spPr>
            <a:xfrm>
              <a:off x="8020638" y="5236559"/>
              <a:ext cx="705786" cy="2200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2" name="Rounded Rectangle 61">
              <a:extLst>
                <a:ext uri="{FF2B5EF4-FFF2-40B4-BE49-F238E27FC236}">
                  <a16:creationId xmlns:a16="http://schemas.microsoft.com/office/drawing/2014/main" id="{E813B31F-F682-58D3-BA02-DDA374EA5D72}"/>
                </a:ext>
              </a:extLst>
            </p:cNvPr>
            <p:cNvSpPr/>
            <p:nvPr/>
          </p:nvSpPr>
          <p:spPr>
            <a:xfrm>
              <a:off x="8807404" y="5236559"/>
              <a:ext cx="705786" cy="2200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82B02ED1-09B3-ACE0-B747-86EA0A857301}"/>
                </a:ext>
              </a:extLst>
            </p:cNvPr>
            <p:cNvSpPr txBox="1"/>
            <p:nvPr/>
          </p:nvSpPr>
          <p:spPr>
            <a:xfrm>
              <a:off x="10285598" y="5211435"/>
              <a:ext cx="782587" cy="2569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sz="1070" b="1" dirty="0">
                  <a:solidFill>
                    <a:srgbClr val="223221"/>
                  </a:solidFill>
                </a:rPr>
                <a:t>21.4</a:t>
              </a:r>
              <a:r>
                <a:rPr sz="1070" b="1" dirty="0">
                  <a:solidFill>
                    <a:srgbClr val="223221"/>
                  </a:solidFill>
                </a:rPr>
                <a:t> m³/h</a:t>
              </a:r>
            </a:p>
          </p:txBody>
        </p:sp>
        <p:sp>
          <p:nvSpPr>
            <p:cNvPr id="143" name="Rounded Rectangle 67">
              <a:extLst>
                <a:ext uri="{FF2B5EF4-FFF2-40B4-BE49-F238E27FC236}">
                  <a16:creationId xmlns:a16="http://schemas.microsoft.com/office/drawing/2014/main" id="{F7F23323-F497-23BE-FACF-8CF884A3C0FC}"/>
                </a:ext>
              </a:extLst>
            </p:cNvPr>
            <p:cNvSpPr/>
            <p:nvPr/>
          </p:nvSpPr>
          <p:spPr>
            <a:xfrm>
              <a:off x="11084238" y="5252532"/>
              <a:ext cx="631924" cy="2200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4" name="Rounded Rectangle 67">
              <a:extLst>
                <a:ext uri="{FF2B5EF4-FFF2-40B4-BE49-F238E27FC236}">
                  <a16:creationId xmlns:a16="http://schemas.microsoft.com/office/drawing/2014/main" id="{192B1089-5131-330D-8653-A9464FA8BEBB}"/>
                </a:ext>
              </a:extLst>
            </p:cNvPr>
            <p:cNvSpPr/>
            <p:nvPr/>
          </p:nvSpPr>
          <p:spPr>
            <a:xfrm>
              <a:off x="9667021" y="5245480"/>
              <a:ext cx="631924" cy="2200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BB7BD1F6-1D8A-D658-4C3F-6DDFD4C4CD76}"/>
                </a:ext>
              </a:extLst>
            </p:cNvPr>
            <p:cNvSpPr txBox="1"/>
            <p:nvPr/>
          </p:nvSpPr>
          <p:spPr>
            <a:xfrm>
              <a:off x="7970493" y="5217810"/>
              <a:ext cx="774571" cy="2569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sz="1070" b="1" dirty="0">
                  <a:solidFill>
                    <a:srgbClr val="223221"/>
                  </a:solidFill>
                </a:rPr>
                <a:t>7.2</a:t>
              </a:r>
              <a:r>
                <a:rPr sz="1070" b="1" dirty="0">
                  <a:solidFill>
                    <a:srgbClr val="223221"/>
                  </a:solidFill>
                </a:rPr>
                <a:t> vol.%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189D5C2-5131-D7D9-E358-9109F4B30508}"/>
                </a:ext>
              </a:extLst>
            </p:cNvPr>
            <p:cNvSpPr txBox="1"/>
            <p:nvPr/>
          </p:nvSpPr>
          <p:spPr>
            <a:xfrm>
              <a:off x="8765722" y="5226559"/>
              <a:ext cx="736099" cy="2569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sz="1070" b="1" dirty="0">
                  <a:solidFill>
                    <a:srgbClr val="223221"/>
                  </a:solidFill>
                </a:rPr>
                <a:t>14</a:t>
              </a:r>
              <a:r>
                <a:rPr sz="1070" b="1" dirty="0">
                  <a:solidFill>
                    <a:srgbClr val="223221"/>
                  </a:solidFill>
                </a:rPr>
                <a:t> vol.%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1D2998D5-EFDC-EDF0-D129-6F159B4DA7AF}"/>
                </a:ext>
              </a:extLst>
            </p:cNvPr>
            <p:cNvSpPr txBox="1"/>
            <p:nvPr/>
          </p:nvSpPr>
          <p:spPr>
            <a:xfrm>
              <a:off x="9597527" y="5226729"/>
              <a:ext cx="782587" cy="2569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sz="1070" b="1" dirty="0">
                  <a:solidFill>
                    <a:srgbClr val="223221"/>
                  </a:solidFill>
                </a:rPr>
                <a:t>16.5</a:t>
              </a:r>
              <a:r>
                <a:rPr sz="1070" b="1" dirty="0">
                  <a:solidFill>
                    <a:srgbClr val="223221"/>
                  </a:solidFill>
                </a:rPr>
                <a:t> m³/h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D942D12-9D5E-F782-168D-1FE2125BDD16}"/>
                </a:ext>
              </a:extLst>
            </p:cNvPr>
            <p:cNvSpPr txBox="1"/>
            <p:nvPr/>
          </p:nvSpPr>
          <p:spPr>
            <a:xfrm>
              <a:off x="11122853" y="5221637"/>
              <a:ext cx="540000" cy="12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070" b="1" dirty="0">
                  <a:solidFill>
                    <a:srgbClr val="223221"/>
                  </a:solidFill>
                </a:rPr>
                <a:t>31.7 m³/h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A58B82B-6072-A63D-C908-F9F0CF14D891}"/>
              </a:ext>
            </a:extLst>
          </p:cNvPr>
          <p:cNvGrpSpPr/>
          <p:nvPr/>
        </p:nvGrpSpPr>
        <p:grpSpPr>
          <a:xfrm>
            <a:off x="7063265" y="1017118"/>
            <a:ext cx="4967692" cy="1735314"/>
            <a:chOff x="7063265" y="1017118"/>
            <a:chExt cx="4967692" cy="1735314"/>
          </a:xfrm>
        </p:grpSpPr>
        <p:sp>
          <p:nvSpPr>
            <p:cNvPr id="153" name="Rounded Rectangle 35">
              <a:extLst>
                <a:ext uri="{FF2B5EF4-FFF2-40B4-BE49-F238E27FC236}">
                  <a16:creationId xmlns:a16="http://schemas.microsoft.com/office/drawing/2014/main" id="{25999F6D-548C-0E5E-0B8B-5802A700BCFD}"/>
                </a:ext>
              </a:extLst>
            </p:cNvPr>
            <p:cNvSpPr/>
            <p:nvPr/>
          </p:nvSpPr>
          <p:spPr>
            <a:xfrm>
              <a:off x="7063265" y="1017118"/>
              <a:ext cx="4967692" cy="1735314"/>
            </a:xfrm>
            <a:prstGeom prst="roundRect">
              <a:avLst/>
            </a:prstGeom>
            <a:solidFill>
              <a:srgbClr val="FFFFFF"/>
            </a:solidFill>
            <a:ln w="1143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4" name="Rounded Rectangle 12">
              <a:extLst>
                <a:ext uri="{FF2B5EF4-FFF2-40B4-BE49-F238E27FC236}">
                  <a16:creationId xmlns:a16="http://schemas.microsoft.com/office/drawing/2014/main" id="{BAACE1EE-8F45-5B2C-DDE1-420DA91CB765}"/>
                </a:ext>
              </a:extLst>
            </p:cNvPr>
            <p:cNvSpPr/>
            <p:nvPr/>
          </p:nvSpPr>
          <p:spPr>
            <a:xfrm>
              <a:off x="7246664" y="1061995"/>
              <a:ext cx="4163045" cy="290000"/>
            </a:xfrm>
            <a:prstGeom prst="roundRect">
              <a:avLst/>
            </a:prstGeom>
            <a:solidFill>
              <a:srgbClr val="DCEBD5"/>
            </a:solidFill>
            <a:ln>
              <a:solidFill>
                <a:srgbClr val="DCEBD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2D38950-A7B0-115E-BB0D-2C227332EBD4}"/>
                </a:ext>
              </a:extLst>
            </p:cNvPr>
            <p:cNvSpPr txBox="1"/>
            <p:nvPr/>
          </p:nvSpPr>
          <p:spPr>
            <a:xfrm>
              <a:off x="7201154" y="1058600"/>
              <a:ext cx="4690000" cy="18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1550" b="1" dirty="0">
                  <a:solidFill>
                    <a:srgbClr val="3D7529"/>
                  </a:solidFill>
                </a:rPr>
                <a:t>Selected hydrodynamic conditions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1493429C-2EA6-23FA-022E-5B219DF4F100}"/>
                </a:ext>
              </a:extLst>
            </p:cNvPr>
            <p:cNvSpPr/>
            <p:nvPr/>
          </p:nvSpPr>
          <p:spPr>
            <a:xfrm>
              <a:off x="7240749" y="1410113"/>
              <a:ext cx="2971350" cy="215214"/>
            </a:xfrm>
            <a:prstGeom prst="rect">
              <a:avLst/>
            </a:prstGeom>
            <a:solidFill>
              <a:srgbClr val="E3F1DD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9FDD7A1-DCC3-5D81-0F0F-ADE2EFE09463}"/>
                </a:ext>
              </a:extLst>
            </p:cNvPr>
            <p:cNvSpPr/>
            <p:nvPr/>
          </p:nvSpPr>
          <p:spPr>
            <a:xfrm>
              <a:off x="7244712" y="1849103"/>
              <a:ext cx="2957860" cy="234724"/>
            </a:xfrm>
            <a:prstGeom prst="rect">
              <a:avLst/>
            </a:prstGeom>
            <a:solidFill>
              <a:srgbClr val="E3F1DD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29D4A89B-A569-7F5E-90B3-D534C0CAA9E0}"/>
                </a:ext>
              </a:extLst>
            </p:cNvPr>
            <p:cNvSpPr/>
            <p:nvPr/>
          </p:nvSpPr>
          <p:spPr>
            <a:xfrm>
              <a:off x="7240748" y="2289615"/>
              <a:ext cx="2961823" cy="395499"/>
            </a:xfrm>
            <a:prstGeom prst="rect">
              <a:avLst/>
            </a:prstGeom>
            <a:solidFill>
              <a:srgbClr val="E3F1DD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0E02777E-8EE6-3A7E-3C0B-5B3EB0283E9F}"/>
                </a:ext>
              </a:extLst>
            </p:cNvPr>
            <p:cNvSpPr/>
            <p:nvPr/>
          </p:nvSpPr>
          <p:spPr>
            <a:xfrm>
              <a:off x="7242902" y="1625327"/>
              <a:ext cx="2969197" cy="21895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C2DC8B2B-214E-83B0-6FDC-0D7BE042C56A}"/>
                </a:ext>
              </a:extLst>
            </p:cNvPr>
            <p:cNvSpPr/>
            <p:nvPr/>
          </p:nvSpPr>
          <p:spPr>
            <a:xfrm>
              <a:off x="10209024" y="1622365"/>
              <a:ext cx="1691188" cy="224015"/>
            </a:xfrm>
            <a:prstGeom prst="rect">
              <a:avLst/>
            </a:prstGeom>
            <a:solidFill>
              <a:srgbClr val="F6ECF3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52F11285-2513-D47D-EADE-E11DB4BD35B1}"/>
                </a:ext>
              </a:extLst>
            </p:cNvPr>
            <p:cNvSpPr/>
            <p:nvPr/>
          </p:nvSpPr>
          <p:spPr>
            <a:xfrm>
              <a:off x="10202572" y="1854352"/>
              <a:ext cx="1704092" cy="235586"/>
            </a:xfrm>
            <a:prstGeom prst="rect">
              <a:avLst/>
            </a:prstGeom>
            <a:solidFill>
              <a:srgbClr val="F6ECF3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E272F7C4-D379-906D-E59C-5091A2835C23}"/>
                </a:ext>
              </a:extLst>
            </p:cNvPr>
            <p:cNvSpPr/>
            <p:nvPr/>
          </p:nvSpPr>
          <p:spPr>
            <a:xfrm>
              <a:off x="10202573" y="2088645"/>
              <a:ext cx="1706630" cy="197243"/>
            </a:xfrm>
            <a:prstGeom prst="rect">
              <a:avLst/>
            </a:prstGeom>
            <a:solidFill>
              <a:srgbClr val="F6ECF3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07C8F297-CAB8-02CF-B0B8-D69D9BEFC4DB}"/>
                </a:ext>
              </a:extLst>
            </p:cNvPr>
            <p:cNvSpPr/>
            <p:nvPr/>
          </p:nvSpPr>
          <p:spPr>
            <a:xfrm>
              <a:off x="10213873" y="1412070"/>
              <a:ext cx="1688650" cy="208937"/>
            </a:xfrm>
            <a:prstGeom prst="rect">
              <a:avLst/>
            </a:prstGeom>
            <a:solidFill>
              <a:srgbClr val="F6ECF3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10230583-693C-83E8-89DF-21B42C0693C1}"/>
                </a:ext>
              </a:extLst>
            </p:cNvPr>
            <p:cNvSpPr txBox="1"/>
            <p:nvPr/>
          </p:nvSpPr>
          <p:spPr>
            <a:xfrm>
              <a:off x="7215098" y="1403153"/>
              <a:ext cx="2158846" cy="2662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1130" dirty="0">
                  <a:solidFill>
                    <a:srgbClr val="223221"/>
                  </a:solidFill>
                </a:rPr>
                <a:t>Aeration gas flow rate, </a:t>
              </a:r>
              <a:r>
                <a:rPr lang="en-US" sz="1130" i="1" dirty="0">
                  <a:solidFill>
                    <a:srgbClr val="223221"/>
                  </a:solidFill>
                </a:rPr>
                <a:t>V</a:t>
              </a:r>
              <a:r>
                <a:rPr lang="en-US" sz="1130" baseline="-25000" dirty="0">
                  <a:solidFill>
                    <a:srgbClr val="223221"/>
                  </a:solidFill>
                </a:rPr>
                <a:t>A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13216774-BE26-6D9F-F9F7-C53E89F23692}"/>
                </a:ext>
              </a:extLst>
            </p:cNvPr>
            <p:cNvSpPr txBox="1"/>
            <p:nvPr/>
          </p:nvSpPr>
          <p:spPr>
            <a:xfrm>
              <a:off x="7221664" y="1615877"/>
              <a:ext cx="1883849" cy="2662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/>
              <a:r>
                <a:rPr sz="1130" dirty="0">
                  <a:solidFill>
                    <a:srgbClr val="223221"/>
                  </a:solidFill>
                </a:rPr>
                <a:t>Spouting gas flow rate, </a:t>
              </a:r>
              <a:r>
                <a:rPr sz="1130" i="1" dirty="0">
                  <a:solidFill>
                    <a:srgbClr val="223221"/>
                  </a:solidFill>
                </a:rPr>
                <a:t>V</a:t>
              </a:r>
              <a:r>
                <a:rPr lang="en-US" sz="1130" baseline="-25000" dirty="0">
                  <a:solidFill>
                    <a:srgbClr val="223221"/>
                  </a:solidFill>
                </a:rPr>
                <a:t>S</a:t>
              </a:r>
              <a:endParaRPr sz="1130" baseline="-25000" dirty="0">
                <a:solidFill>
                  <a:srgbClr val="223221"/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48D6E43-4350-1DCD-8FD8-D1084CB4DC2A}"/>
                </a:ext>
              </a:extLst>
            </p:cNvPr>
            <p:cNvSpPr/>
            <p:nvPr/>
          </p:nvSpPr>
          <p:spPr>
            <a:xfrm>
              <a:off x="7246280" y="2086653"/>
              <a:ext cx="2957860" cy="205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CA3E4820-3CFF-AC07-02D0-111D89E96EF7}"/>
                </a:ext>
              </a:extLst>
            </p:cNvPr>
            <p:cNvSpPr txBox="1"/>
            <p:nvPr/>
          </p:nvSpPr>
          <p:spPr>
            <a:xfrm>
              <a:off x="7204290" y="2077628"/>
              <a:ext cx="2957861" cy="2662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/>
              <a:r>
                <a:rPr lang="en-US" sz="1130" dirty="0">
                  <a:solidFill>
                    <a:srgbClr val="223221"/>
                  </a:solidFill>
                </a:rPr>
                <a:t>Distance of the draft tube from the bottom</a:t>
              </a:r>
              <a:r>
                <a:rPr sz="1130" dirty="0">
                  <a:solidFill>
                    <a:srgbClr val="223221"/>
                  </a:solidFill>
                </a:rPr>
                <a:t>, </a:t>
              </a:r>
              <a:r>
                <a:rPr lang="en-US" sz="1130" i="1" dirty="0">
                  <a:solidFill>
                    <a:srgbClr val="223221"/>
                  </a:solidFill>
                </a:rPr>
                <a:t>l</a:t>
              </a:r>
              <a:endParaRPr sz="1130" i="1" dirty="0">
                <a:solidFill>
                  <a:srgbClr val="223221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83ED1C7-5B69-92E3-DE5E-95925562C802}"/>
                </a:ext>
              </a:extLst>
            </p:cNvPr>
            <p:cNvSpPr txBox="1"/>
            <p:nvPr/>
          </p:nvSpPr>
          <p:spPr>
            <a:xfrm>
              <a:off x="7201154" y="1864649"/>
              <a:ext cx="1707519" cy="2662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/>
              <a:r>
                <a:rPr sz="1130" dirty="0">
                  <a:solidFill>
                    <a:srgbClr val="223221"/>
                  </a:solidFill>
                </a:rPr>
                <a:t>Draft-tube diameter, </a:t>
              </a:r>
              <a:r>
                <a:rPr sz="1130" i="1" dirty="0" err="1">
                  <a:solidFill>
                    <a:srgbClr val="223221"/>
                  </a:solidFill>
                </a:rPr>
                <a:t>d</a:t>
              </a:r>
              <a:r>
                <a:rPr sz="1130" baseline="-25000" dirty="0" err="1">
                  <a:solidFill>
                    <a:srgbClr val="223221"/>
                  </a:solidFill>
                </a:rPr>
                <a:t>dt</a:t>
              </a:r>
              <a:endParaRPr sz="1130" baseline="-25000" dirty="0">
                <a:solidFill>
                  <a:srgbClr val="223221"/>
                </a:solidFill>
              </a:endParaRP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8829A425-FB27-A089-4F8A-1347B56499BB}"/>
                </a:ext>
              </a:extLst>
            </p:cNvPr>
            <p:cNvSpPr txBox="1"/>
            <p:nvPr/>
          </p:nvSpPr>
          <p:spPr>
            <a:xfrm>
              <a:off x="7214483" y="2269756"/>
              <a:ext cx="2741456" cy="4401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/>
              <a:r>
                <a:rPr lang="sr-Latn-RS" sz="1130" dirty="0">
                  <a:solidFill>
                    <a:srgbClr val="223221"/>
                  </a:solidFill>
                </a:rPr>
                <a:t>Fraction of spouting gas flowing through</a:t>
              </a:r>
              <a:br>
                <a:rPr lang="sr-Latn-RS" sz="1130" dirty="0">
                  <a:solidFill>
                    <a:srgbClr val="223221"/>
                  </a:solidFill>
                </a:rPr>
              </a:br>
              <a:r>
                <a:rPr lang="sr-Latn-RS" sz="1130" dirty="0">
                  <a:solidFill>
                    <a:srgbClr val="223221"/>
                  </a:solidFill>
                </a:rPr>
                <a:t> the tube</a:t>
              </a:r>
              <a:r>
                <a:rPr lang="en-US" sz="1130" dirty="0">
                  <a:solidFill>
                    <a:srgbClr val="223221"/>
                  </a:solidFill>
                </a:rPr>
                <a:t>, </a:t>
              </a:r>
              <a:r>
                <a:rPr lang="en-US" sz="1130" i="1" dirty="0" err="1">
                  <a:solidFill>
                    <a:srgbClr val="223221"/>
                  </a:solidFill>
                </a:rPr>
                <a:t>x</a:t>
              </a:r>
              <a:r>
                <a:rPr lang="en-US" sz="1130" baseline="-25000" dirty="0" err="1">
                  <a:solidFill>
                    <a:srgbClr val="223221"/>
                  </a:solidFill>
                </a:rPr>
                <a:t>A</a:t>
              </a:r>
              <a:endParaRPr sz="1130" baseline="-25000" dirty="0">
                <a:solidFill>
                  <a:srgbClr val="223221"/>
                </a:solidFill>
              </a:endParaRP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8C4453E1-EFB4-4C17-059D-23C57A697A63}"/>
                </a:ext>
              </a:extLst>
            </p:cNvPr>
            <p:cNvSpPr/>
            <p:nvPr/>
          </p:nvSpPr>
          <p:spPr>
            <a:xfrm>
              <a:off x="10206678" y="2291160"/>
              <a:ext cx="1699986" cy="379781"/>
            </a:xfrm>
            <a:prstGeom prst="rect">
              <a:avLst/>
            </a:prstGeom>
            <a:solidFill>
              <a:srgbClr val="F6ECF3"/>
            </a:solidFill>
            <a:ln w="6350">
              <a:solidFill>
                <a:srgbClr val="C2D6B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BD57772C-1205-B514-C793-4993FB6550CD}"/>
                </a:ext>
              </a:extLst>
            </p:cNvPr>
            <p:cNvSpPr txBox="1"/>
            <p:nvPr/>
          </p:nvSpPr>
          <p:spPr>
            <a:xfrm>
              <a:off x="10251747" y="1429154"/>
              <a:ext cx="1630253" cy="2662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sz="1130" b="1" dirty="0">
                  <a:solidFill>
                    <a:srgbClr val="3D7529"/>
                  </a:solidFill>
                </a:rPr>
                <a:t>30 m³/h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FCC4F5C4-5788-683E-38F6-B0494642F2F9}"/>
                </a:ext>
              </a:extLst>
            </p:cNvPr>
            <p:cNvSpPr txBox="1"/>
            <p:nvPr/>
          </p:nvSpPr>
          <p:spPr>
            <a:xfrm>
              <a:off x="10153000" y="1626280"/>
              <a:ext cx="1814000" cy="161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130" b="1" dirty="0">
                  <a:solidFill>
                    <a:srgbClr val="3D7529"/>
                  </a:solidFill>
                </a:rPr>
                <a:t>15 m³/h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D63AC4E-DCA6-7E04-41A3-5EEEC7ADC7C2}"/>
                </a:ext>
              </a:extLst>
            </p:cNvPr>
            <p:cNvSpPr txBox="1"/>
            <p:nvPr/>
          </p:nvSpPr>
          <p:spPr>
            <a:xfrm>
              <a:off x="10146789" y="1844388"/>
              <a:ext cx="1814000" cy="161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130" b="1" dirty="0">
                  <a:solidFill>
                    <a:srgbClr val="3D7529"/>
                  </a:solidFill>
                </a:rPr>
                <a:t>15 mm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55285102-F0C9-E38C-F179-03821AF92806}"/>
                </a:ext>
              </a:extLst>
            </p:cNvPr>
            <p:cNvSpPr txBox="1"/>
            <p:nvPr/>
          </p:nvSpPr>
          <p:spPr>
            <a:xfrm>
              <a:off x="10153000" y="2068641"/>
              <a:ext cx="1814000" cy="161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130" b="1" dirty="0">
                  <a:solidFill>
                    <a:srgbClr val="3D7529"/>
                  </a:solidFill>
                </a:rPr>
                <a:t>30 mm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42D0C784-7739-1433-ACA6-1B7A9BB028AC}"/>
                </a:ext>
              </a:extLst>
            </p:cNvPr>
            <p:cNvSpPr txBox="1"/>
            <p:nvPr/>
          </p:nvSpPr>
          <p:spPr>
            <a:xfrm>
              <a:off x="10134675" y="2344474"/>
              <a:ext cx="1814000" cy="161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130" b="1" dirty="0">
                  <a:solidFill>
                    <a:srgbClr val="3D7529"/>
                  </a:solidFill>
                </a:rPr>
                <a:t>0.033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29" name="Rounded Rectangle 3">
            <a:extLst>
              <a:ext uri="{FF2B5EF4-FFF2-40B4-BE49-F238E27FC236}">
                <a16:creationId xmlns:a16="http://schemas.microsoft.com/office/drawing/2014/main" id="{8F9135BE-9494-3060-DDFC-8F9F489612D9}"/>
              </a:ext>
            </a:extLst>
          </p:cNvPr>
          <p:cNvSpPr/>
          <p:nvPr/>
        </p:nvSpPr>
        <p:spPr>
          <a:xfrm>
            <a:off x="6387530" y="4026929"/>
            <a:ext cx="5193792" cy="2664447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CF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ccv</a:t>
            </a:r>
            <a:endParaRPr dirty="0"/>
          </a:p>
        </p:txBody>
      </p:sp>
      <p:sp>
        <p:nvSpPr>
          <p:cNvPr id="30" name="Rounded Rectangle 3">
            <a:extLst>
              <a:ext uri="{FF2B5EF4-FFF2-40B4-BE49-F238E27FC236}">
                <a16:creationId xmlns:a16="http://schemas.microsoft.com/office/drawing/2014/main" id="{CE944377-8D5C-5192-8C2E-0BED80B39037}"/>
              </a:ext>
            </a:extLst>
          </p:cNvPr>
          <p:cNvSpPr/>
          <p:nvPr/>
        </p:nvSpPr>
        <p:spPr>
          <a:xfrm>
            <a:off x="228600" y="4078370"/>
            <a:ext cx="5193792" cy="26060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CF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ccv</a:t>
            </a:r>
            <a:endParaRPr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AD223C3-67BF-31F1-74BA-F42E8CABC753}"/>
              </a:ext>
            </a:extLst>
          </p:cNvPr>
          <p:cNvGrpSpPr/>
          <p:nvPr/>
        </p:nvGrpSpPr>
        <p:grpSpPr>
          <a:xfrm>
            <a:off x="6387530" y="960120"/>
            <a:ext cx="5193792" cy="2925937"/>
            <a:chOff x="6387530" y="960120"/>
            <a:chExt cx="5193792" cy="2925937"/>
          </a:xfrm>
        </p:grpSpPr>
        <p:sp>
          <p:nvSpPr>
            <p:cNvPr id="28" name="Rounded Rectangle 3">
              <a:extLst>
                <a:ext uri="{FF2B5EF4-FFF2-40B4-BE49-F238E27FC236}">
                  <a16:creationId xmlns:a16="http://schemas.microsoft.com/office/drawing/2014/main" id="{5F45A988-0FDB-517F-E906-10F8BF0CAB57}"/>
                </a:ext>
              </a:extLst>
            </p:cNvPr>
            <p:cNvSpPr/>
            <p:nvPr/>
          </p:nvSpPr>
          <p:spPr>
            <a:xfrm>
              <a:off x="6387530" y="1072444"/>
              <a:ext cx="5193792" cy="2606040"/>
            </a:xfrm>
            <a:prstGeom prst="roundRect">
              <a:avLst/>
            </a:prstGeom>
            <a:solidFill>
              <a:srgbClr val="FFFFFF"/>
            </a:solidFill>
            <a:ln w="10160">
              <a:solidFill>
                <a:srgbClr val="E1CF7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ccv</a:t>
              </a:r>
              <a:endParaRPr dirty="0"/>
            </a:p>
          </p:txBody>
        </p:sp>
        <p:sp>
          <p:nvSpPr>
            <p:cNvPr id="31" name="Rounded Rectangle 9">
              <a:extLst>
                <a:ext uri="{FF2B5EF4-FFF2-40B4-BE49-F238E27FC236}">
                  <a16:creationId xmlns:a16="http://schemas.microsoft.com/office/drawing/2014/main" id="{22C5CC54-A9B2-A8C7-28A3-8D088734F1D3}"/>
                </a:ext>
              </a:extLst>
            </p:cNvPr>
            <p:cNvSpPr/>
            <p:nvPr/>
          </p:nvSpPr>
          <p:spPr>
            <a:xfrm>
              <a:off x="6769610" y="960120"/>
              <a:ext cx="4087368" cy="292608"/>
            </a:xfrm>
            <a:prstGeom prst="roundRect">
              <a:avLst/>
            </a:prstGeom>
            <a:solidFill>
              <a:srgbClr val="FFEC8B"/>
            </a:solidFill>
            <a:ln w="7620">
              <a:solidFill>
                <a:srgbClr val="E1CF7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2AAB27-DE40-4355-CABE-06AA359F2CD3}"/>
                </a:ext>
              </a:extLst>
            </p:cNvPr>
            <p:cNvSpPr txBox="1"/>
            <p:nvPr/>
          </p:nvSpPr>
          <p:spPr>
            <a:xfrm>
              <a:off x="6879338" y="996696"/>
              <a:ext cx="3867911" cy="2103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1340" b="1">
                  <a:solidFill>
                    <a:srgbClr val="806400"/>
                  </a:solidFill>
                </a:rPr>
                <a:t>Temperature response at optimal conditions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21CE50C-EE4C-B5F1-F4F4-6151642EA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9610" y="1335024"/>
              <a:ext cx="4291586" cy="2276856"/>
            </a:xfrm>
            <a:prstGeom prst="rect">
              <a:avLst/>
            </a:prstGeom>
          </p:spPr>
        </p:pic>
        <p:sp>
          <p:nvSpPr>
            <p:cNvPr id="35" name="Rounded Rectangle 13">
              <a:extLst>
                <a:ext uri="{FF2B5EF4-FFF2-40B4-BE49-F238E27FC236}">
                  <a16:creationId xmlns:a16="http://schemas.microsoft.com/office/drawing/2014/main" id="{BA98BE57-1AB4-0A8F-B9C1-877EF5C7CD0E}"/>
                </a:ext>
              </a:extLst>
            </p:cNvPr>
            <p:cNvSpPr/>
            <p:nvPr/>
          </p:nvSpPr>
          <p:spPr>
            <a:xfrm>
              <a:off x="6986016" y="3611880"/>
              <a:ext cx="4359531" cy="235000"/>
            </a:xfrm>
            <a:prstGeom prst="roundRect">
              <a:avLst/>
            </a:prstGeom>
            <a:solidFill>
              <a:srgbClr val="FFF8D3"/>
            </a:solidFill>
            <a:ln w="7620">
              <a:solidFill>
                <a:srgbClr val="E1D49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4D9A699-F657-D42C-870C-B595B253E2D3}"/>
                </a:ext>
              </a:extLst>
            </p:cNvPr>
            <p:cNvSpPr txBox="1"/>
            <p:nvPr/>
          </p:nvSpPr>
          <p:spPr>
            <a:xfrm>
              <a:off x="6986016" y="3639836"/>
              <a:ext cx="428182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sz="1000" dirty="0">
                  <a:solidFill>
                    <a:srgbClr val="231F19"/>
                  </a:solidFill>
                </a:rPr>
                <a:t>5A showed a slightly higher and broader temperature peak.</a:t>
              </a:r>
            </a:p>
          </p:txBody>
        </p:sp>
      </p:grpSp>
      <p:sp>
        <p:nvSpPr>
          <p:cNvPr id="37" name="Rounded Rectangle 16">
            <a:extLst>
              <a:ext uri="{FF2B5EF4-FFF2-40B4-BE49-F238E27FC236}">
                <a16:creationId xmlns:a16="http://schemas.microsoft.com/office/drawing/2014/main" id="{C702CF5A-E781-24F8-E4FD-DC5181DD7C20}"/>
              </a:ext>
            </a:extLst>
          </p:cNvPr>
          <p:cNvSpPr/>
          <p:nvPr/>
        </p:nvSpPr>
        <p:spPr>
          <a:xfrm>
            <a:off x="482661" y="3986930"/>
            <a:ext cx="4628835" cy="330000"/>
          </a:xfrm>
          <a:prstGeom prst="roundRect">
            <a:avLst/>
          </a:prstGeom>
          <a:solidFill>
            <a:srgbClr val="FFF2BE"/>
          </a:solidFill>
          <a:ln w="10160">
            <a:solidFill>
              <a:srgbClr val="E1D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13">
            <a:extLst>
              <a:ext uri="{FF2B5EF4-FFF2-40B4-BE49-F238E27FC236}">
                <a16:creationId xmlns:a16="http://schemas.microsoft.com/office/drawing/2014/main" id="{C59F6C3C-5907-B91B-9FF8-B68ACAF360B9}"/>
              </a:ext>
            </a:extLst>
          </p:cNvPr>
          <p:cNvSpPr/>
          <p:nvPr/>
        </p:nvSpPr>
        <p:spPr>
          <a:xfrm>
            <a:off x="6769610" y="3960326"/>
            <a:ext cx="4087368" cy="292608"/>
          </a:xfrm>
          <a:prstGeom prst="roundRect">
            <a:avLst/>
          </a:prstGeom>
          <a:solidFill>
            <a:srgbClr val="FFEC8B"/>
          </a:solidFill>
          <a:ln w="7620">
            <a:solidFill>
              <a:srgbClr val="E1CF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7DB8B95-DD86-41F2-AA82-D7A483BD9B6E}"/>
              </a:ext>
            </a:extLst>
          </p:cNvPr>
          <p:cNvSpPr txBox="1"/>
          <p:nvPr/>
        </p:nvSpPr>
        <p:spPr>
          <a:xfrm>
            <a:off x="6879338" y="3996902"/>
            <a:ext cx="3867911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40" b="1" dirty="0">
                <a:solidFill>
                  <a:srgbClr val="806400"/>
                </a:solidFill>
              </a:rPr>
              <a:t>Effect of total annulus gas flow rate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9790C8A-4893-8CB2-14DB-93DEE91DC817}"/>
              </a:ext>
            </a:extLst>
          </p:cNvPr>
          <p:cNvSpPr txBox="1"/>
          <p:nvPr/>
        </p:nvSpPr>
        <p:spPr>
          <a:xfrm>
            <a:off x="530800" y="4025956"/>
            <a:ext cx="3867911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40" b="1" dirty="0">
                <a:solidFill>
                  <a:srgbClr val="806400"/>
                </a:solidFill>
              </a:rPr>
              <a:t>Effect of inlet CO₂ concentration</a:t>
            </a:r>
          </a:p>
        </p:txBody>
      </p:sp>
      <p:sp>
        <p:nvSpPr>
          <p:cNvPr id="45" name="Rounded Rectangle 39">
            <a:extLst>
              <a:ext uri="{FF2B5EF4-FFF2-40B4-BE49-F238E27FC236}">
                <a16:creationId xmlns:a16="http://schemas.microsoft.com/office/drawing/2014/main" id="{1CBDF653-46DC-09DD-4553-B896D93C6BED}"/>
              </a:ext>
            </a:extLst>
          </p:cNvPr>
          <p:cNvSpPr/>
          <p:nvPr/>
        </p:nvSpPr>
        <p:spPr>
          <a:xfrm>
            <a:off x="358054" y="6563360"/>
            <a:ext cx="4456237" cy="256032"/>
          </a:xfrm>
          <a:prstGeom prst="roundRect">
            <a:avLst/>
          </a:prstGeom>
          <a:solidFill>
            <a:srgbClr val="FFF9D5"/>
          </a:solidFill>
          <a:ln w="5080">
            <a:solidFill>
              <a:srgbClr val="E1CF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8CFE750-2BCD-BC0B-494D-2EAAA0D1F372}"/>
              </a:ext>
            </a:extLst>
          </p:cNvPr>
          <p:cNvGrpSpPr/>
          <p:nvPr/>
        </p:nvGrpSpPr>
        <p:grpSpPr>
          <a:xfrm>
            <a:off x="6970721" y="6554000"/>
            <a:ext cx="3958579" cy="265392"/>
            <a:chOff x="3916914" y="5934058"/>
            <a:chExt cx="3958579" cy="265392"/>
          </a:xfrm>
        </p:grpSpPr>
        <p:sp>
          <p:nvSpPr>
            <p:cNvPr id="47" name="Rounded Rectangle 41">
              <a:extLst>
                <a:ext uri="{FF2B5EF4-FFF2-40B4-BE49-F238E27FC236}">
                  <a16:creationId xmlns:a16="http://schemas.microsoft.com/office/drawing/2014/main" id="{82183701-1758-5F7F-D39E-5CD43F17A69A}"/>
                </a:ext>
              </a:extLst>
            </p:cNvPr>
            <p:cNvSpPr/>
            <p:nvPr/>
          </p:nvSpPr>
          <p:spPr>
            <a:xfrm>
              <a:off x="3934430" y="5934058"/>
              <a:ext cx="3941063" cy="256032"/>
            </a:xfrm>
            <a:prstGeom prst="roundRect">
              <a:avLst/>
            </a:prstGeom>
            <a:solidFill>
              <a:srgbClr val="FFF9D5"/>
            </a:solidFill>
            <a:ln w="5080">
              <a:solidFill>
                <a:srgbClr val="E1CF7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A0C4CA4-5283-A622-2541-6B534D582116}"/>
                </a:ext>
              </a:extLst>
            </p:cNvPr>
            <p:cNvSpPr txBox="1"/>
            <p:nvPr/>
          </p:nvSpPr>
          <p:spPr>
            <a:xfrm>
              <a:off x="3916914" y="5953229"/>
              <a:ext cx="3704860" cy="246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000" dirty="0">
                  <a:solidFill>
                    <a:srgbClr val="322D19"/>
                  </a:solidFill>
                </a:rPr>
                <a:t>Lower annulus gas flow rate prolonged gas–solid contact time.</a:t>
              </a:r>
            </a:p>
          </p:txBody>
        </p:sp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0074EFE4-C217-8DD3-86F3-DF6C1473F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/>
          <a:stretch>
            <a:fillRect/>
          </a:stretch>
        </p:blipFill>
        <p:spPr>
          <a:xfrm>
            <a:off x="6697286" y="4321446"/>
            <a:ext cx="4363910" cy="2213215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798013A7-78B2-B0B3-8AD8-7B77C675A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6"/>
          <a:stretch>
            <a:fillRect/>
          </a:stretch>
        </p:blipFill>
        <p:spPr>
          <a:xfrm>
            <a:off x="482660" y="4429375"/>
            <a:ext cx="4481225" cy="2090443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4F30207D-8FE6-66A1-5E94-A000E0C7FE85}"/>
              </a:ext>
            </a:extLst>
          </p:cNvPr>
          <p:cNvGrpSpPr/>
          <p:nvPr/>
        </p:nvGrpSpPr>
        <p:grpSpPr>
          <a:xfrm>
            <a:off x="228600" y="917410"/>
            <a:ext cx="5193792" cy="2995241"/>
            <a:chOff x="228600" y="917410"/>
            <a:chExt cx="5193792" cy="2995241"/>
          </a:xfrm>
        </p:grpSpPr>
        <p:sp>
          <p:nvSpPr>
            <p:cNvPr id="14" name="Rounded Rectangle 3">
              <a:extLst>
                <a:ext uri="{FF2B5EF4-FFF2-40B4-BE49-F238E27FC236}">
                  <a16:creationId xmlns:a16="http://schemas.microsoft.com/office/drawing/2014/main" id="{E41F8AE8-A86C-5C51-20C3-04968B642FEF}"/>
                </a:ext>
              </a:extLst>
            </p:cNvPr>
            <p:cNvSpPr/>
            <p:nvPr/>
          </p:nvSpPr>
          <p:spPr>
            <a:xfrm>
              <a:off x="228600" y="1060704"/>
              <a:ext cx="5193792" cy="2679192"/>
            </a:xfrm>
            <a:prstGeom prst="roundRect">
              <a:avLst/>
            </a:prstGeom>
            <a:solidFill>
              <a:srgbClr val="FFFFFF"/>
            </a:solidFill>
            <a:ln w="10160">
              <a:solidFill>
                <a:srgbClr val="E1CF7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ccv</a:t>
              </a:r>
              <a:endParaRPr dirty="0"/>
            </a:p>
          </p:txBody>
        </p:sp>
        <p:sp>
          <p:nvSpPr>
            <p:cNvPr id="16" name="Rounded Rectangle 7">
              <a:extLst>
                <a:ext uri="{FF2B5EF4-FFF2-40B4-BE49-F238E27FC236}">
                  <a16:creationId xmlns:a16="http://schemas.microsoft.com/office/drawing/2014/main" id="{BB5787F9-53E4-9C18-8665-516E969FFE1B}"/>
                </a:ext>
              </a:extLst>
            </p:cNvPr>
            <p:cNvSpPr/>
            <p:nvPr/>
          </p:nvSpPr>
          <p:spPr>
            <a:xfrm>
              <a:off x="661841" y="917410"/>
              <a:ext cx="4087368" cy="292608"/>
            </a:xfrm>
            <a:prstGeom prst="roundRect">
              <a:avLst/>
            </a:prstGeom>
            <a:solidFill>
              <a:srgbClr val="FFEC8B"/>
            </a:solidFill>
            <a:ln w="7620">
              <a:solidFill>
                <a:srgbClr val="E1CF7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B47B6EC-24AF-0728-A631-E0AB911B39CD}"/>
                </a:ext>
              </a:extLst>
            </p:cNvPr>
            <p:cNvSpPr txBox="1"/>
            <p:nvPr/>
          </p:nvSpPr>
          <p:spPr>
            <a:xfrm>
              <a:off x="789316" y="938548"/>
              <a:ext cx="3867911" cy="2103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1340" b="1" dirty="0">
                  <a:solidFill>
                    <a:srgbClr val="806400"/>
                  </a:solidFill>
                </a:rPr>
                <a:t>Breakthrough curves at optimal conditions</a:t>
              </a: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D1F79895-B3DD-7848-FA3F-CE37B0C35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61" y="1231789"/>
              <a:ext cx="4481225" cy="2508108"/>
            </a:xfrm>
            <a:prstGeom prst="rect">
              <a:avLst/>
            </a:prstGeom>
          </p:spPr>
        </p:pic>
        <p:sp>
          <p:nvSpPr>
            <p:cNvPr id="23" name="Rounded Rectangle 35">
              <a:extLst>
                <a:ext uri="{FF2B5EF4-FFF2-40B4-BE49-F238E27FC236}">
                  <a16:creationId xmlns:a16="http://schemas.microsoft.com/office/drawing/2014/main" id="{8529C0F2-E39B-52AC-0DC1-1BE49FD68E04}"/>
                </a:ext>
              </a:extLst>
            </p:cNvPr>
            <p:cNvSpPr/>
            <p:nvPr/>
          </p:nvSpPr>
          <p:spPr>
            <a:xfrm>
              <a:off x="555813" y="3642902"/>
              <a:ext cx="3941063" cy="256032"/>
            </a:xfrm>
            <a:prstGeom prst="roundRect">
              <a:avLst/>
            </a:prstGeom>
            <a:solidFill>
              <a:srgbClr val="FFF9D5"/>
            </a:solidFill>
            <a:ln w="5080">
              <a:solidFill>
                <a:srgbClr val="E1CF7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57D9B3-6708-F767-FB43-997F498BA6AF}"/>
                </a:ext>
              </a:extLst>
            </p:cNvPr>
            <p:cNvSpPr txBox="1"/>
            <p:nvPr/>
          </p:nvSpPr>
          <p:spPr>
            <a:xfrm>
              <a:off x="530800" y="3666430"/>
              <a:ext cx="3873176" cy="246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000" dirty="0">
                  <a:solidFill>
                    <a:srgbClr val="322D19"/>
                  </a:solidFill>
                </a:rPr>
                <a:t>5A reached the plateau earlier; 13X showed earlier breakthrough.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41F03E15-E210-3CC5-CD34-ECBFBC7532E8}"/>
              </a:ext>
            </a:extLst>
          </p:cNvPr>
          <p:cNvSpPr txBox="1"/>
          <p:nvPr/>
        </p:nvSpPr>
        <p:spPr>
          <a:xfrm>
            <a:off x="323220" y="6577077"/>
            <a:ext cx="451598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dirty="0">
                <a:solidFill>
                  <a:srgbClr val="322D19"/>
                </a:solidFill>
              </a:rPr>
              <a:t>Higher inlet CO₂ concentration shortened breakthrough and saturation times.</a:t>
            </a:r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6ACE61D5-1259-0229-627F-16634F8930D5}"/>
              </a:ext>
            </a:extLst>
          </p:cNvPr>
          <p:cNvSpPr/>
          <p:nvPr/>
        </p:nvSpPr>
        <p:spPr>
          <a:xfrm>
            <a:off x="169164" y="830580"/>
            <a:ext cx="11731752" cy="685800"/>
          </a:xfrm>
          <a:prstGeom prst="roundRect">
            <a:avLst>
              <a:gd name="adj" fmla="val 24000"/>
            </a:avLst>
          </a:prstGeom>
          <a:solidFill>
            <a:srgbClr val="FBF5FA"/>
          </a:solidFill>
          <a:ln w="12700">
            <a:solidFill>
              <a:srgbClr val="D9B9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8C945ABB-A0CE-6B7A-3789-42315881EF34}"/>
              </a:ext>
            </a:extLst>
          </p:cNvPr>
          <p:cNvSpPr/>
          <p:nvPr/>
        </p:nvSpPr>
        <p:spPr>
          <a:xfrm>
            <a:off x="379476" y="912876"/>
            <a:ext cx="566928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b="1" dirty="0">
                <a:solidFill>
                  <a:srgbClr val="5C16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Quantitative summary of adsorption performance</a:t>
            </a:r>
            <a:endParaRPr lang="en-US" sz="1800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AE2DB46A-16AB-1479-05E0-C1B5D62809E5}"/>
              </a:ext>
            </a:extLst>
          </p:cNvPr>
          <p:cNvSpPr/>
          <p:nvPr/>
        </p:nvSpPr>
        <p:spPr>
          <a:xfrm>
            <a:off x="379476" y="1187196"/>
            <a:ext cx="10881360" cy="210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40" dirty="0">
                <a:solidFill>
                  <a:srgbClr val="5F5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Breakthrough and saturation times were determined directly from the experimental breakthrough curves; saturation corresponds to the first point of the experimental plateau.</a:t>
            </a:r>
            <a:endParaRPr lang="en-US" sz="1040" dirty="0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0E64643-8B2B-E887-7EFC-CDC35B01B74A}"/>
              </a:ext>
            </a:extLst>
          </p:cNvPr>
          <p:cNvGrpSpPr/>
          <p:nvPr/>
        </p:nvGrpSpPr>
        <p:grpSpPr>
          <a:xfrm>
            <a:off x="228600" y="4209288"/>
            <a:ext cx="11731752" cy="2489709"/>
            <a:chOff x="228600" y="4169664"/>
            <a:chExt cx="11731752" cy="2249424"/>
          </a:xfrm>
        </p:grpSpPr>
        <p:sp>
          <p:nvSpPr>
            <p:cNvPr id="110" name="Shape 108">
              <a:extLst>
                <a:ext uri="{FF2B5EF4-FFF2-40B4-BE49-F238E27FC236}">
                  <a16:creationId xmlns:a16="http://schemas.microsoft.com/office/drawing/2014/main" id="{A1EE15A6-3F15-55F2-4699-0E61BA3C01FE}"/>
                </a:ext>
              </a:extLst>
            </p:cNvPr>
            <p:cNvSpPr/>
            <p:nvPr/>
          </p:nvSpPr>
          <p:spPr>
            <a:xfrm>
              <a:off x="228600" y="4169664"/>
              <a:ext cx="11731752" cy="2249424"/>
            </a:xfrm>
            <a:prstGeom prst="roundRect">
              <a:avLst>
                <a:gd name="adj" fmla="val 7317"/>
              </a:avLst>
            </a:prstGeom>
            <a:solidFill>
              <a:srgbClr val="FBF5FA"/>
            </a:solidFill>
            <a:ln w="12700">
              <a:solidFill>
                <a:srgbClr val="D9B9D5"/>
              </a:solidFill>
              <a:prstDash val="solid"/>
            </a:ln>
          </p:spPr>
        </p:sp>
        <p:sp>
          <p:nvSpPr>
            <p:cNvPr id="111" name="Shape 109">
              <a:extLst>
                <a:ext uri="{FF2B5EF4-FFF2-40B4-BE49-F238E27FC236}">
                  <a16:creationId xmlns:a16="http://schemas.microsoft.com/office/drawing/2014/main" id="{742D2E8C-84E2-FD4E-2775-DEC925A743F1}"/>
                </a:ext>
              </a:extLst>
            </p:cNvPr>
            <p:cNvSpPr/>
            <p:nvPr/>
          </p:nvSpPr>
          <p:spPr>
            <a:xfrm>
              <a:off x="411480" y="4315968"/>
              <a:ext cx="11365992" cy="310896"/>
            </a:xfrm>
            <a:prstGeom prst="roundRect">
              <a:avLst>
                <a:gd name="adj" fmla="val 23529"/>
              </a:avLst>
            </a:prstGeom>
            <a:solidFill>
              <a:srgbClr val="EED5EC"/>
            </a:solidFill>
            <a:ln w="12700">
              <a:solidFill>
                <a:srgbClr val="EED5EC"/>
              </a:solidFill>
              <a:prstDash val="solid"/>
            </a:ln>
          </p:spPr>
        </p:sp>
        <p:sp>
          <p:nvSpPr>
            <p:cNvPr id="112" name="Text 110">
              <a:extLst>
                <a:ext uri="{FF2B5EF4-FFF2-40B4-BE49-F238E27FC236}">
                  <a16:creationId xmlns:a16="http://schemas.microsoft.com/office/drawing/2014/main" id="{73433753-76A8-BD74-1F3C-67F17241C337}"/>
                </a:ext>
              </a:extLst>
            </p:cNvPr>
            <p:cNvSpPr/>
            <p:nvPr/>
          </p:nvSpPr>
          <p:spPr>
            <a:xfrm>
              <a:off x="521208" y="4343400"/>
              <a:ext cx="11146536" cy="256032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450" b="1" dirty="0">
                  <a:solidFill>
                    <a:srgbClr val="5C166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Main conclusions</a:t>
              </a:r>
              <a:endParaRPr lang="en-US" sz="1450" dirty="0"/>
            </a:p>
          </p:txBody>
        </p:sp>
        <p:sp>
          <p:nvSpPr>
            <p:cNvPr id="113" name="Shape 111">
              <a:extLst>
                <a:ext uri="{FF2B5EF4-FFF2-40B4-BE49-F238E27FC236}">
                  <a16:creationId xmlns:a16="http://schemas.microsoft.com/office/drawing/2014/main" id="{9EAF0AE3-A084-7009-7CD9-2D4E807533BA}"/>
                </a:ext>
              </a:extLst>
            </p:cNvPr>
            <p:cNvSpPr/>
            <p:nvPr/>
          </p:nvSpPr>
          <p:spPr>
            <a:xfrm>
              <a:off x="594360" y="4773168"/>
              <a:ext cx="292608" cy="292608"/>
            </a:xfrm>
            <a:prstGeom prst="ellipse">
              <a:avLst/>
            </a:prstGeom>
            <a:solidFill>
              <a:srgbClr val="E9F4E6"/>
            </a:solidFill>
            <a:ln w="12700">
              <a:solidFill>
                <a:srgbClr val="E9F4E6"/>
              </a:solidFill>
              <a:prstDash val="solid"/>
            </a:ln>
          </p:spPr>
        </p:sp>
        <p:sp>
          <p:nvSpPr>
            <p:cNvPr id="114" name="Text 112">
              <a:extLst>
                <a:ext uri="{FF2B5EF4-FFF2-40B4-BE49-F238E27FC236}">
                  <a16:creationId xmlns:a16="http://schemas.microsoft.com/office/drawing/2014/main" id="{5225046C-5473-50E5-03DD-FAF4440D6045}"/>
                </a:ext>
              </a:extLst>
            </p:cNvPr>
            <p:cNvSpPr/>
            <p:nvPr/>
          </p:nvSpPr>
          <p:spPr>
            <a:xfrm>
              <a:off x="594360" y="4791456"/>
              <a:ext cx="292608" cy="228600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3D752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</a:t>
              </a:r>
              <a:endParaRPr lang="en-US" sz="1300" dirty="0"/>
            </a:p>
          </p:txBody>
        </p:sp>
        <p:sp>
          <p:nvSpPr>
            <p:cNvPr id="115" name="Text 113">
              <a:extLst>
                <a:ext uri="{FF2B5EF4-FFF2-40B4-BE49-F238E27FC236}">
                  <a16:creationId xmlns:a16="http://schemas.microsoft.com/office/drawing/2014/main" id="{4B4FBEDD-EAD7-2C70-7AA4-6FE344EF7D73}"/>
                </a:ext>
              </a:extLst>
            </p:cNvPr>
            <p:cNvSpPr/>
            <p:nvPr/>
          </p:nvSpPr>
          <p:spPr>
            <a:xfrm>
              <a:off x="1005840" y="4754880"/>
              <a:ext cx="5029200" cy="438912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The DTSFB with a hydraulic barrier enabled CO₂ adsorption in the annulus while the draft tube provided particle circulation.</a:t>
              </a:r>
              <a:endParaRPr lang="en-US" sz="1160" dirty="0"/>
            </a:p>
          </p:txBody>
        </p:sp>
        <p:sp>
          <p:nvSpPr>
            <p:cNvPr id="116" name="Shape 114">
              <a:extLst>
                <a:ext uri="{FF2B5EF4-FFF2-40B4-BE49-F238E27FC236}">
                  <a16:creationId xmlns:a16="http://schemas.microsoft.com/office/drawing/2014/main" id="{3B3648C0-3DF8-7749-9499-1BDF1C98C65C}"/>
                </a:ext>
              </a:extLst>
            </p:cNvPr>
            <p:cNvSpPr/>
            <p:nvPr/>
          </p:nvSpPr>
          <p:spPr>
            <a:xfrm>
              <a:off x="6172200" y="4773168"/>
              <a:ext cx="292608" cy="292608"/>
            </a:xfrm>
            <a:prstGeom prst="ellipse">
              <a:avLst/>
            </a:prstGeom>
            <a:solidFill>
              <a:srgbClr val="E9F4E6"/>
            </a:solidFill>
            <a:ln w="12700">
              <a:solidFill>
                <a:srgbClr val="E9F4E6"/>
              </a:solidFill>
              <a:prstDash val="solid"/>
            </a:ln>
          </p:spPr>
        </p:sp>
        <p:sp>
          <p:nvSpPr>
            <p:cNvPr id="117" name="Text 115">
              <a:extLst>
                <a:ext uri="{FF2B5EF4-FFF2-40B4-BE49-F238E27FC236}">
                  <a16:creationId xmlns:a16="http://schemas.microsoft.com/office/drawing/2014/main" id="{E4C979F7-7E3F-C5FF-6B06-C74D38C951C6}"/>
                </a:ext>
              </a:extLst>
            </p:cNvPr>
            <p:cNvSpPr/>
            <p:nvPr/>
          </p:nvSpPr>
          <p:spPr>
            <a:xfrm>
              <a:off x="6172200" y="4791456"/>
              <a:ext cx="292608" cy="228600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3D752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2</a:t>
              </a:r>
              <a:endParaRPr lang="en-US" sz="1300" dirty="0"/>
            </a:p>
          </p:txBody>
        </p:sp>
        <p:sp>
          <p:nvSpPr>
            <p:cNvPr id="118" name="Text 116">
              <a:extLst>
                <a:ext uri="{FF2B5EF4-FFF2-40B4-BE49-F238E27FC236}">
                  <a16:creationId xmlns:a16="http://schemas.microsoft.com/office/drawing/2014/main" id="{82CB5F13-1319-80FC-FBE5-10527AC77981}"/>
                </a:ext>
              </a:extLst>
            </p:cNvPr>
            <p:cNvSpPr/>
            <p:nvPr/>
          </p:nvSpPr>
          <p:spPr>
            <a:xfrm>
              <a:off x="6583680" y="4754880"/>
              <a:ext cx="5029200" cy="438912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10000"/>
            </a:bodyPr>
            <a:lstStyle/>
            <a:p>
              <a:r>
                <a:rPr lang="en-U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Among the tested adsorbents, 5A showed better overall adsorption performance than 13X at the selected operating point</a:t>
              </a:r>
              <a:r>
                <a:rPr lang="sr-Latn-R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, with a higher adsorption capacity and slightly higher </a:t>
              </a:r>
              <a:r>
                <a:rPr lang="sr-Latn-RS" sz="120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∆</a:t>
              </a:r>
              <a:r>
                <a:rPr lang="sr-Latn-RS" sz="1200" i="1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</a:t>
              </a:r>
              <a:r>
                <a:rPr lang="sr-Latn-RS" sz="1200" baseline="-2500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max</a:t>
              </a:r>
              <a:r>
                <a:rPr lang="sr-Latn-R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 </a:t>
              </a:r>
              <a:r>
                <a:rPr lang="en-U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.</a:t>
              </a:r>
              <a:endParaRPr lang="en-US" sz="1160" dirty="0"/>
            </a:p>
          </p:txBody>
        </p:sp>
        <p:sp>
          <p:nvSpPr>
            <p:cNvPr id="119" name="Shape 117">
              <a:extLst>
                <a:ext uri="{FF2B5EF4-FFF2-40B4-BE49-F238E27FC236}">
                  <a16:creationId xmlns:a16="http://schemas.microsoft.com/office/drawing/2014/main" id="{076641C9-8B93-BB3D-9738-005ECCF51219}"/>
                </a:ext>
              </a:extLst>
            </p:cNvPr>
            <p:cNvSpPr/>
            <p:nvPr/>
          </p:nvSpPr>
          <p:spPr>
            <a:xfrm>
              <a:off x="577864" y="5288958"/>
              <a:ext cx="292608" cy="292608"/>
            </a:xfrm>
            <a:prstGeom prst="ellipse">
              <a:avLst/>
            </a:prstGeom>
            <a:solidFill>
              <a:srgbClr val="E9F4E6"/>
            </a:solidFill>
            <a:ln w="12700">
              <a:solidFill>
                <a:srgbClr val="E9F4E6"/>
              </a:solidFill>
              <a:prstDash val="solid"/>
            </a:ln>
          </p:spPr>
        </p:sp>
        <p:sp>
          <p:nvSpPr>
            <p:cNvPr id="120" name="Text 118">
              <a:extLst>
                <a:ext uri="{FF2B5EF4-FFF2-40B4-BE49-F238E27FC236}">
                  <a16:creationId xmlns:a16="http://schemas.microsoft.com/office/drawing/2014/main" id="{44B041D7-ED37-C5B1-5B55-0C150EA0540B}"/>
                </a:ext>
              </a:extLst>
            </p:cNvPr>
            <p:cNvSpPr/>
            <p:nvPr/>
          </p:nvSpPr>
          <p:spPr>
            <a:xfrm>
              <a:off x="577864" y="5307247"/>
              <a:ext cx="292608" cy="228600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3D752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3</a:t>
              </a:r>
              <a:endParaRPr lang="en-US" sz="1300" dirty="0"/>
            </a:p>
          </p:txBody>
        </p:sp>
        <p:sp>
          <p:nvSpPr>
            <p:cNvPr id="121" name="Text 119">
              <a:extLst>
                <a:ext uri="{FF2B5EF4-FFF2-40B4-BE49-F238E27FC236}">
                  <a16:creationId xmlns:a16="http://schemas.microsoft.com/office/drawing/2014/main" id="{9555036F-2010-7961-6F5C-C07AE371E365}"/>
                </a:ext>
              </a:extLst>
            </p:cNvPr>
            <p:cNvSpPr/>
            <p:nvPr/>
          </p:nvSpPr>
          <p:spPr>
            <a:xfrm>
              <a:off x="989344" y="5270671"/>
              <a:ext cx="5029200" cy="438912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lnSpcReduction="10000"/>
            </a:bodyPr>
            <a:lstStyle/>
            <a:p>
              <a:r>
                <a:rPr lang="en-U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Increasing inlet CO₂ concentration shortened tb and ts, </a:t>
              </a:r>
              <a:r>
                <a:rPr lang="sr-Latn-R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while increasing both </a:t>
              </a:r>
              <a:r>
                <a:rPr lang="en-U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adsorption capacity </a:t>
              </a:r>
              <a:r>
                <a:rPr lang="sr-Latn-R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and </a:t>
              </a:r>
              <a:r>
                <a:rPr lang="sr-Latn-RS" sz="110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∆</a:t>
              </a:r>
              <a:r>
                <a:rPr lang="sr-Latn-RS" sz="1100" i="1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</a:t>
              </a:r>
              <a:r>
                <a:rPr lang="sr-Latn-RS" sz="1100" baseline="-2500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max</a:t>
              </a:r>
              <a:r>
                <a:rPr lang="sr-Latn-R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; the highest capacity reached 435.89 mg CO</a:t>
              </a:r>
              <a:r>
                <a:rPr lang="sr-Latn-RS" sz="1160" baseline="-2500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2</a:t>
              </a:r>
              <a:r>
                <a:rPr lang="sr-Latn-R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/g ads</a:t>
              </a:r>
              <a:r>
                <a:rPr lang="en-U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.</a:t>
              </a:r>
              <a:endParaRPr lang="en-US" sz="1160" dirty="0"/>
            </a:p>
          </p:txBody>
        </p:sp>
        <p:sp>
          <p:nvSpPr>
            <p:cNvPr id="122" name="Shape 120">
              <a:extLst>
                <a:ext uri="{FF2B5EF4-FFF2-40B4-BE49-F238E27FC236}">
                  <a16:creationId xmlns:a16="http://schemas.microsoft.com/office/drawing/2014/main" id="{20F3CC81-2833-2A3D-3EE1-44412B35F581}"/>
                </a:ext>
              </a:extLst>
            </p:cNvPr>
            <p:cNvSpPr/>
            <p:nvPr/>
          </p:nvSpPr>
          <p:spPr>
            <a:xfrm>
              <a:off x="6174120" y="5288958"/>
              <a:ext cx="292608" cy="292608"/>
            </a:xfrm>
            <a:prstGeom prst="ellipse">
              <a:avLst/>
            </a:prstGeom>
            <a:solidFill>
              <a:srgbClr val="E9F4E6"/>
            </a:solidFill>
            <a:ln w="12700">
              <a:solidFill>
                <a:srgbClr val="E9F4E6"/>
              </a:solidFill>
              <a:prstDash val="solid"/>
            </a:ln>
          </p:spPr>
        </p:sp>
        <p:sp>
          <p:nvSpPr>
            <p:cNvPr id="123" name="Text 121">
              <a:extLst>
                <a:ext uri="{FF2B5EF4-FFF2-40B4-BE49-F238E27FC236}">
                  <a16:creationId xmlns:a16="http://schemas.microsoft.com/office/drawing/2014/main" id="{64BC78CB-1F2F-1E39-C199-8880F7744CC8}"/>
                </a:ext>
              </a:extLst>
            </p:cNvPr>
            <p:cNvSpPr/>
            <p:nvPr/>
          </p:nvSpPr>
          <p:spPr>
            <a:xfrm>
              <a:off x="6174120" y="5307247"/>
              <a:ext cx="292608" cy="228600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3D752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4</a:t>
              </a:r>
              <a:endParaRPr lang="en-US" sz="1300" dirty="0"/>
            </a:p>
          </p:txBody>
        </p:sp>
        <p:sp>
          <p:nvSpPr>
            <p:cNvPr id="124" name="Text 122">
              <a:extLst>
                <a:ext uri="{FF2B5EF4-FFF2-40B4-BE49-F238E27FC236}">
                  <a16:creationId xmlns:a16="http://schemas.microsoft.com/office/drawing/2014/main" id="{796B6C31-3F3B-13ED-E72F-F2DA114E44C5}"/>
                </a:ext>
              </a:extLst>
            </p:cNvPr>
            <p:cNvSpPr/>
            <p:nvPr/>
          </p:nvSpPr>
          <p:spPr>
            <a:xfrm>
              <a:off x="6585600" y="5270671"/>
              <a:ext cx="5029200" cy="438912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10000"/>
            </a:bodyPr>
            <a:lstStyle/>
            <a:p>
              <a:r>
                <a:rPr lang="en-U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Within the investigated flow-rate range, increasing the total annulus gas flow shortened </a:t>
              </a:r>
              <a:r>
                <a:rPr lang="sr-Latn-R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tb and ts </a:t>
              </a:r>
              <a:r>
                <a:rPr lang="en-U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and increased both adsorption capacity and </a:t>
              </a:r>
              <a:r>
                <a:rPr lang="sr-Latn-RS" sz="110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∆</a:t>
              </a:r>
              <a:r>
                <a:rPr lang="sr-Latn-RS" sz="1100" i="1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</a:t>
              </a:r>
              <a:r>
                <a:rPr lang="sr-Latn-RS" sz="1100" baseline="-2500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max</a:t>
              </a:r>
              <a:r>
                <a:rPr lang="sr-Latn-RS" sz="110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, </a:t>
              </a:r>
              <a:r>
                <a:rPr lang="en-US" sz="1160" dirty="0">
                  <a:solidFill>
                    <a:srgbClr val="221B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with the highest capacity obtained at 31.7 m³/h.</a:t>
              </a:r>
              <a:endParaRPr lang="en-US" sz="1160" dirty="0"/>
            </a:p>
          </p:txBody>
        </p:sp>
        <p:sp>
          <p:nvSpPr>
            <p:cNvPr id="125" name="Shape 123">
              <a:extLst>
                <a:ext uri="{FF2B5EF4-FFF2-40B4-BE49-F238E27FC236}">
                  <a16:creationId xmlns:a16="http://schemas.microsoft.com/office/drawing/2014/main" id="{E76CEBF3-11F0-8AB1-AC1A-519955FA65D0}"/>
                </a:ext>
              </a:extLst>
            </p:cNvPr>
            <p:cNvSpPr/>
            <p:nvPr/>
          </p:nvSpPr>
          <p:spPr>
            <a:xfrm>
              <a:off x="436480" y="5812326"/>
              <a:ext cx="11389760" cy="391668"/>
            </a:xfrm>
            <a:prstGeom prst="roundRect">
              <a:avLst>
                <a:gd name="adj" fmla="val 32000"/>
              </a:avLst>
            </a:prstGeom>
            <a:solidFill>
              <a:srgbClr val="FFF1B8"/>
            </a:solidFill>
            <a:ln w="12700">
              <a:solidFill>
                <a:srgbClr val="E6C84A"/>
              </a:solidFill>
              <a:prstDash val="solid"/>
            </a:ln>
          </p:spPr>
        </p:sp>
        <p:sp>
          <p:nvSpPr>
            <p:cNvPr id="126" name="Text 124">
              <a:extLst>
                <a:ext uri="{FF2B5EF4-FFF2-40B4-BE49-F238E27FC236}">
                  <a16:creationId xmlns:a16="http://schemas.microsoft.com/office/drawing/2014/main" id="{2E98301F-37CC-2796-3C66-CA6391A0A0DF}"/>
                </a:ext>
              </a:extLst>
            </p:cNvPr>
            <p:cNvSpPr/>
            <p:nvPr/>
          </p:nvSpPr>
          <p:spPr>
            <a:xfrm>
              <a:off x="555498" y="5976986"/>
              <a:ext cx="11096244" cy="156949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8A6E00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Overall: the system behaves as a promising hybrid gas–solid contactor for CO₂ capture,</a:t>
              </a:r>
              <a:r>
                <a:rPr lang="sr-Latn-RS" sz="1200" b="1" dirty="0">
                  <a:solidFill>
                    <a:srgbClr val="8A6E00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combining </a:t>
              </a:r>
              <a:r>
                <a:rPr lang="en-US" sz="1200" b="1" dirty="0">
                  <a:solidFill>
                    <a:srgbClr val="8A6E00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the ordered gas–solid contact of a moving packed bed with the flexibility of circulating-particle operation.</a:t>
              </a:r>
              <a:r>
                <a:rPr lang="sr-Latn-RS" sz="1200" b="1" dirty="0">
                  <a:solidFill>
                    <a:srgbClr val="8A6E00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200" b="1" dirty="0">
                  <a:solidFill>
                    <a:srgbClr val="8A6E00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This provides a promising basis for future integrated adsorption–regeneration operation.</a:t>
              </a:r>
              <a:endParaRPr lang="en-US" sz="1200" dirty="0"/>
            </a:p>
          </p:txBody>
        </p:sp>
      </p:grpSp>
      <p:sp>
        <p:nvSpPr>
          <p:cNvPr id="188" name="Shape 5">
            <a:extLst>
              <a:ext uri="{FF2B5EF4-FFF2-40B4-BE49-F238E27FC236}">
                <a16:creationId xmlns:a16="http://schemas.microsoft.com/office/drawing/2014/main" id="{9D866229-7B42-69FD-0A86-F04CD69A05AD}"/>
              </a:ext>
            </a:extLst>
          </p:cNvPr>
          <p:cNvSpPr/>
          <p:nvPr/>
        </p:nvSpPr>
        <p:spPr>
          <a:xfrm>
            <a:off x="228600" y="1627631"/>
            <a:ext cx="3794760" cy="2404437"/>
          </a:xfrm>
          <a:prstGeom prst="roundRect">
            <a:avLst>
              <a:gd name="adj" fmla="val 7059"/>
            </a:avLst>
          </a:prstGeom>
          <a:solidFill>
            <a:srgbClr val="FBF5FA"/>
          </a:solidFill>
          <a:ln w="12700">
            <a:solidFill>
              <a:srgbClr val="D9B9D5"/>
            </a:solidFill>
            <a:prstDash val="solid"/>
          </a:ln>
        </p:spPr>
      </p:sp>
      <p:sp>
        <p:nvSpPr>
          <p:cNvPr id="189" name="Shape 6">
            <a:extLst>
              <a:ext uri="{FF2B5EF4-FFF2-40B4-BE49-F238E27FC236}">
                <a16:creationId xmlns:a16="http://schemas.microsoft.com/office/drawing/2014/main" id="{11907CFD-E6BC-758C-D312-AFF2493BC2DF}"/>
              </a:ext>
            </a:extLst>
          </p:cNvPr>
          <p:cNvSpPr/>
          <p:nvPr/>
        </p:nvSpPr>
        <p:spPr>
          <a:xfrm>
            <a:off x="411480" y="1773936"/>
            <a:ext cx="3429000" cy="310896"/>
          </a:xfrm>
          <a:prstGeom prst="roundRect">
            <a:avLst>
              <a:gd name="adj" fmla="val 23529"/>
            </a:avLst>
          </a:prstGeom>
          <a:solidFill>
            <a:srgbClr val="EED5EC"/>
          </a:solidFill>
          <a:ln w="12700">
            <a:solidFill>
              <a:srgbClr val="EED5EC"/>
            </a:solidFill>
            <a:prstDash val="solid"/>
          </a:ln>
        </p:spPr>
      </p:sp>
      <p:sp>
        <p:nvSpPr>
          <p:cNvPr id="190" name="Text 7">
            <a:extLst>
              <a:ext uri="{FF2B5EF4-FFF2-40B4-BE49-F238E27FC236}">
                <a16:creationId xmlns:a16="http://schemas.microsoft.com/office/drawing/2014/main" id="{48438A31-61F0-F3AB-F24A-923ADE3753BA}"/>
              </a:ext>
            </a:extLst>
          </p:cNvPr>
          <p:cNvSpPr/>
          <p:nvPr/>
        </p:nvSpPr>
        <p:spPr>
          <a:xfrm>
            <a:off x="521208" y="1801368"/>
            <a:ext cx="3209544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5C16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Optimal hydrodynamic conditions</a:t>
            </a:r>
            <a:endParaRPr lang="en-US" sz="1450" dirty="0"/>
          </a:p>
        </p:txBody>
      </p:sp>
      <p:sp>
        <p:nvSpPr>
          <p:cNvPr id="191" name="Shape 32">
            <a:extLst>
              <a:ext uri="{FF2B5EF4-FFF2-40B4-BE49-F238E27FC236}">
                <a16:creationId xmlns:a16="http://schemas.microsoft.com/office/drawing/2014/main" id="{C004970D-31C5-CC3E-82CE-2210FD62538C}"/>
              </a:ext>
            </a:extLst>
          </p:cNvPr>
          <p:cNvSpPr/>
          <p:nvPr/>
        </p:nvSpPr>
        <p:spPr>
          <a:xfrm>
            <a:off x="479719" y="3414631"/>
            <a:ext cx="91440" cy="91440"/>
          </a:xfrm>
          <a:prstGeom prst="ellipse">
            <a:avLst/>
          </a:prstGeom>
          <a:solidFill>
            <a:srgbClr val="3D7529"/>
          </a:solidFill>
          <a:ln w="12700">
            <a:solidFill>
              <a:srgbClr val="3D7529"/>
            </a:solidFill>
            <a:prstDash val="solid"/>
          </a:ln>
        </p:spPr>
      </p:sp>
      <p:sp>
        <p:nvSpPr>
          <p:cNvPr id="192" name="Text 33">
            <a:extLst>
              <a:ext uri="{FF2B5EF4-FFF2-40B4-BE49-F238E27FC236}">
                <a16:creationId xmlns:a16="http://schemas.microsoft.com/office/drawing/2014/main" id="{9C207000-8146-91C2-9486-42B2BD2FDA0D}"/>
              </a:ext>
            </a:extLst>
          </p:cNvPr>
          <p:cNvSpPr/>
          <p:nvPr/>
        </p:nvSpPr>
        <p:spPr>
          <a:xfrm>
            <a:off x="637744" y="3493008"/>
            <a:ext cx="3251376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5A showed slightly delayed breakthrough, higher adsorption capacity, and a slightly higher temperature rise than 13X.</a:t>
            </a:r>
            <a:endParaRPr lang="en-US" sz="1100" dirty="0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6869213B-0D6D-DFD9-416D-EC1792D2BBCA}"/>
              </a:ext>
            </a:extLst>
          </p:cNvPr>
          <p:cNvSpPr/>
          <p:nvPr/>
        </p:nvSpPr>
        <p:spPr>
          <a:xfrm>
            <a:off x="411480" y="2212848"/>
            <a:ext cx="90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5253307D-3375-6F05-29E9-55C0A116DDAA}"/>
              </a:ext>
            </a:extLst>
          </p:cNvPr>
          <p:cNvSpPr txBox="1"/>
          <p:nvPr/>
        </p:nvSpPr>
        <p:spPr>
          <a:xfrm>
            <a:off x="436480" y="2230848"/>
            <a:ext cx="850000" cy="220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50" b="1">
                <a:solidFill>
                  <a:srgbClr val="5C186C"/>
                </a:solidFill>
              </a:rPr>
              <a:t>Adsorbent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2069434D-73BC-A72F-34C0-A8639B14E0CA}"/>
              </a:ext>
            </a:extLst>
          </p:cNvPr>
          <p:cNvSpPr/>
          <p:nvPr/>
        </p:nvSpPr>
        <p:spPr>
          <a:xfrm>
            <a:off x="1311480" y="2212848"/>
            <a:ext cx="52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5ADCEDF-40F6-B868-1F79-6D02DED7AB40}"/>
              </a:ext>
            </a:extLst>
          </p:cNvPr>
          <p:cNvSpPr txBox="1"/>
          <p:nvPr/>
        </p:nvSpPr>
        <p:spPr>
          <a:xfrm>
            <a:off x="1447247" y="2267767"/>
            <a:ext cx="248466" cy="14619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50" b="1" dirty="0">
                <a:solidFill>
                  <a:srgbClr val="5C186C"/>
                </a:solidFill>
              </a:rPr>
              <a:t>t</a:t>
            </a:r>
            <a:r>
              <a:rPr lang="sr-Latn-RS" sz="950" b="1" dirty="0">
                <a:solidFill>
                  <a:srgbClr val="5C186C"/>
                </a:solidFill>
              </a:rPr>
              <a:t>b</a:t>
            </a:r>
            <a:r>
              <a:rPr sz="950" b="1" dirty="0">
                <a:solidFill>
                  <a:srgbClr val="5C186C"/>
                </a:solidFill>
              </a:rPr>
              <a:t>, s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14ED914F-9429-C04A-F9C4-0493AD2CF2E8}"/>
              </a:ext>
            </a:extLst>
          </p:cNvPr>
          <p:cNvSpPr/>
          <p:nvPr/>
        </p:nvSpPr>
        <p:spPr>
          <a:xfrm>
            <a:off x="1831480" y="2212848"/>
            <a:ext cx="52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F5B2761-D760-7420-3EC3-842F5C9AC0C4}"/>
              </a:ext>
            </a:extLst>
          </p:cNvPr>
          <p:cNvSpPr txBox="1"/>
          <p:nvPr/>
        </p:nvSpPr>
        <p:spPr>
          <a:xfrm>
            <a:off x="1970453" y="2267767"/>
            <a:ext cx="242054" cy="14619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50" b="1" dirty="0">
                <a:solidFill>
                  <a:srgbClr val="5C186C"/>
                </a:solidFill>
              </a:rPr>
              <a:t>t</a:t>
            </a:r>
            <a:r>
              <a:rPr lang="sr-Latn-RS" sz="950" b="1" dirty="0">
                <a:solidFill>
                  <a:srgbClr val="5C186C"/>
                </a:solidFill>
              </a:rPr>
              <a:t>s</a:t>
            </a:r>
            <a:r>
              <a:rPr sz="950" b="1" dirty="0">
                <a:solidFill>
                  <a:srgbClr val="5C186C"/>
                </a:solidFill>
              </a:rPr>
              <a:t>, s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119B2BDB-1AF2-5248-DB86-2AF381EB6AE4}"/>
              </a:ext>
            </a:extLst>
          </p:cNvPr>
          <p:cNvSpPr/>
          <p:nvPr/>
        </p:nvSpPr>
        <p:spPr>
          <a:xfrm>
            <a:off x="2351480" y="2212848"/>
            <a:ext cx="67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C6D8F7F7-BBD9-F25E-C0EB-E4E5C4624FAB}"/>
              </a:ext>
            </a:extLst>
          </p:cNvPr>
          <p:cNvSpPr txBox="1"/>
          <p:nvPr/>
        </p:nvSpPr>
        <p:spPr>
          <a:xfrm>
            <a:off x="2376480" y="2230848"/>
            <a:ext cx="620000" cy="220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50" b="1">
                <a:solidFill>
                  <a:srgbClr val="5C186C"/>
                </a:solidFill>
              </a:rPr>
              <a:t>ΔTmax, °C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55711C98-288D-12C1-6760-E910C7258B36}"/>
              </a:ext>
            </a:extLst>
          </p:cNvPr>
          <p:cNvSpPr/>
          <p:nvPr/>
        </p:nvSpPr>
        <p:spPr>
          <a:xfrm>
            <a:off x="3021480" y="2212848"/>
            <a:ext cx="819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05DB3BB8-2050-EAA9-7CDC-82B76CBA63A4}"/>
              </a:ext>
            </a:extLst>
          </p:cNvPr>
          <p:cNvSpPr txBox="1"/>
          <p:nvPr/>
        </p:nvSpPr>
        <p:spPr>
          <a:xfrm>
            <a:off x="3046480" y="2230848"/>
            <a:ext cx="769000" cy="220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50" b="1">
                <a:solidFill>
                  <a:srgbClr val="5C186C"/>
                </a:solidFill>
              </a:rPr>
              <a:t>q, mg CO₂/g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584C498D-EB58-2548-E8D0-12C1538D1229}"/>
              </a:ext>
            </a:extLst>
          </p:cNvPr>
          <p:cNvSpPr/>
          <p:nvPr/>
        </p:nvSpPr>
        <p:spPr>
          <a:xfrm>
            <a:off x="411480" y="2468880"/>
            <a:ext cx="900000" cy="384048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E39ECEB-9A9A-5A14-725B-FCC9564AADDC}"/>
              </a:ext>
            </a:extLst>
          </p:cNvPr>
          <p:cNvSpPr txBox="1"/>
          <p:nvPr/>
        </p:nvSpPr>
        <p:spPr>
          <a:xfrm>
            <a:off x="436480" y="2486880"/>
            <a:ext cx="850000" cy="348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0">
                <a:solidFill>
                  <a:srgbClr val="221B3A"/>
                </a:solidFill>
              </a:rPr>
              <a:t>13X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0BDBE699-4737-6CDF-F123-BA2F40D47112}"/>
              </a:ext>
            </a:extLst>
          </p:cNvPr>
          <p:cNvSpPr/>
          <p:nvPr/>
        </p:nvSpPr>
        <p:spPr>
          <a:xfrm>
            <a:off x="1311480" y="2468880"/>
            <a:ext cx="520000" cy="384048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097E2360-3C20-D6FC-6A8E-3F10C414F911}"/>
              </a:ext>
            </a:extLst>
          </p:cNvPr>
          <p:cNvSpPr txBox="1"/>
          <p:nvPr/>
        </p:nvSpPr>
        <p:spPr>
          <a:xfrm>
            <a:off x="1336480" y="2486880"/>
            <a:ext cx="470000" cy="348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50" b="1">
                <a:solidFill>
                  <a:srgbClr val="5C186C"/>
                </a:solidFill>
              </a:rPr>
              <a:t>311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B99926B2-E347-4F80-F282-B38F15435A7F}"/>
              </a:ext>
            </a:extLst>
          </p:cNvPr>
          <p:cNvSpPr/>
          <p:nvPr/>
        </p:nvSpPr>
        <p:spPr>
          <a:xfrm>
            <a:off x="1831480" y="2468880"/>
            <a:ext cx="520000" cy="384048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3B5CFC5-4787-A3D3-4C97-B3233D2DCE75}"/>
              </a:ext>
            </a:extLst>
          </p:cNvPr>
          <p:cNvSpPr txBox="1"/>
          <p:nvPr/>
        </p:nvSpPr>
        <p:spPr>
          <a:xfrm>
            <a:off x="1856480" y="2486880"/>
            <a:ext cx="470000" cy="348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50" b="1">
                <a:solidFill>
                  <a:srgbClr val="5C186C"/>
                </a:solidFill>
              </a:rPr>
              <a:t>1546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EE93BE10-520D-919D-5DD6-453F242BE3F4}"/>
              </a:ext>
            </a:extLst>
          </p:cNvPr>
          <p:cNvSpPr/>
          <p:nvPr/>
        </p:nvSpPr>
        <p:spPr>
          <a:xfrm>
            <a:off x="2351480" y="2468880"/>
            <a:ext cx="670000" cy="384048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95ABCF77-E1A4-0C44-1A25-7258ABF8CF03}"/>
              </a:ext>
            </a:extLst>
          </p:cNvPr>
          <p:cNvSpPr txBox="1"/>
          <p:nvPr/>
        </p:nvSpPr>
        <p:spPr>
          <a:xfrm>
            <a:off x="2376480" y="2486880"/>
            <a:ext cx="620000" cy="348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50" b="1">
                <a:solidFill>
                  <a:srgbClr val="5C186C"/>
                </a:solidFill>
              </a:rPr>
              <a:t>13.39</a:t>
            </a: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6E90746E-1FA9-7A84-29B3-6F3279270C3A}"/>
              </a:ext>
            </a:extLst>
          </p:cNvPr>
          <p:cNvSpPr/>
          <p:nvPr/>
        </p:nvSpPr>
        <p:spPr>
          <a:xfrm>
            <a:off x="3021480" y="2468880"/>
            <a:ext cx="819000" cy="384048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E65C1F06-1E5A-D657-A425-361C1533E8BE}"/>
              </a:ext>
            </a:extLst>
          </p:cNvPr>
          <p:cNvSpPr txBox="1"/>
          <p:nvPr/>
        </p:nvSpPr>
        <p:spPr>
          <a:xfrm>
            <a:off x="3046480" y="2486880"/>
            <a:ext cx="769000" cy="348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50" b="1">
                <a:solidFill>
                  <a:srgbClr val="5C186C"/>
                </a:solidFill>
              </a:rPr>
              <a:t>278.06</a:t>
            </a: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8D48CF2D-7C1C-7A30-96CD-D07ECF3A466D}"/>
              </a:ext>
            </a:extLst>
          </p:cNvPr>
          <p:cNvSpPr/>
          <p:nvPr/>
        </p:nvSpPr>
        <p:spPr>
          <a:xfrm>
            <a:off x="411480" y="2852928"/>
            <a:ext cx="900000" cy="384048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2E7286C8-8029-7A25-3942-EC28FC6DD62E}"/>
              </a:ext>
            </a:extLst>
          </p:cNvPr>
          <p:cNvSpPr txBox="1"/>
          <p:nvPr/>
        </p:nvSpPr>
        <p:spPr>
          <a:xfrm>
            <a:off x="436480" y="2870928"/>
            <a:ext cx="850000" cy="348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>
                <a:solidFill>
                  <a:srgbClr val="36782B"/>
                </a:solidFill>
              </a:rPr>
              <a:t>5A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8FB0D82F-3B97-1A78-66F3-657741B09069}"/>
              </a:ext>
            </a:extLst>
          </p:cNvPr>
          <p:cNvSpPr/>
          <p:nvPr/>
        </p:nvSpPr>
        <p:spPr>
          <a:xfrm>
            <a:off x="1311480" y="2852928"/>
            <a:ext cx="520000" cy="384048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6474056F-2663-BD66-E1B1-85B7A11BE869}"/>
              </a:ext>
            </a:extLst>
          </p:cNvPr>
          <p:cNvSpPr txBox="1"/>
          <p:nvPr/>
        </p:nvSpPr>
        <p:spPr>
          <a:xfrm>
            <a:off x="1336480" y="2870928"/>
            <a:ext cx="470000" cy="348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50" b="1">
                <a:solidFill>
                  <a:srgbClr val="36782B"/>
                </a:solidFill>
              </a:rPr>
              <a:t>341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06CCA19B-A124-092B-C984-C526B3057C63}"/>
              </a:ext>
            </a:extLst>
          </p:cNvPr>
          <p:cNvSpPr/>
          <p:nvPr/>
        </p:nvSpPr>
        <p:spPr>
          <a:xfrm>
            <a:off x="1831480" y="2852928"/>
            <a:ext cx="520000" cy="384048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6C07E44F-58F7-CE9F-B640-94CEF9AFB675}"/>
              </a:ext>
            </a:extLst>
          </p:cNvPr>
          <p:cNvSpPr txBox="1"/>
          <p:nvPr/>
        </p:nvSpPr>
        <p:spPr>
          <a:xfrm>
            <a:off x="1856480" y="2870928"/>
            <a:ext cx="470000" cy="348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50" b="1">
                <a:solidFill>
                  <a:srgbClr val="36782B"/>
                </a:solidFill>
              </a:rPr>
              <a:t>1361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12A56765-0C74-8A65-1A0B-B2E06BA84E2F}"/>
              </a:ext>
            </a:extLst>
          </p:cNvPr>
          <p:cNvSpPr/>
          <p:nvPr/>
        </p:nvSpPr>
        <p:spPr>
          <a:xfrm>
            <a:off x="2351480" y="2852928"/>
            <a:ext cx="670000" cy="384048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40AA2FB-807F-B357-7478-307A1DF7E9C7}"/>
              </a:ext>
            </a:extLst>
          </p:cNvPr>
          <p:cNvSpPr txBox="1"/>
          <p:nvPr/>
        </p:nvSpPr>
        <p:spPr>
          <a:xfrm>
            <a:off x="2376480" y="2870928"/>
            <a:ext cx="620000" cy="348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50" b="1">
                <a:solidFill>
                  <a:srgbClr val="36782B"/>
                </a:solidFill>
              </a:rPr>
              <a:t>13.90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08531744-C27F-AEB1-796C-571AD318C64B}"/>
              </a:ext>
            </a:extLst>
          </p:cNvPr>
          <p:cNvSpPr/>
          <p:nvPr/>
        </p:nvSpPr>
        <p:spPr>
          <a:xfrm>
            <a:off x="3021480" y="2852928"/>
            <a:ext cx="819000" cy="384048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3F746993-970B-93B2-AB3B-F7EBB86D46BE}"/>
              </a:ext>
            </a:extLst>
          </p:cNvPr>
          <p:cNvSpPr txBox="1"/>
          <p:nvPr/>
        </p:nvSpPr>
        <p:spPr>
          <a:xfrm>
            <a:off x="3046480" y="2870928"/>
            <a:ext cx="769000" cy="348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50" b="1">
                <a:solidFill>
                  <a:srgbClr val="36782B"/>
                </a:solidFill>
              </a:rPr>
              <a:t>295.86</a:t>
            </a:r>
          </a:p>
        </p:txBody>
      </p:sp>
      <p:sp>
        <p:nvSpPr>
          <p:cNvPr id="223" name="Shape 34">
            <a:extLst>
              <a:ext uri="{FF2B5EF4-FFF2-40B4-BE49-F238E27FC236}">
                <a16:creationId xmlns:a16="http://schemas.microsoft.com/office/drawing/2014/main" id="{38978654-B6D5-9A2F-6708-09C3839DD56A}"/>
              </a:ext>
            </a:extLst>
          </p:cNvPr>
          <p:cNvSpPr/>
          <p:nvPr/>
        </p:nvSpPr>
        <p:spPr>
          <a:xfrm>
            <a:off x="4206240" y="1627632"/>
            <a:ext cx="3794760" cy="2404436"/>
          </a:xfrm>
          <a:prstGeom prst="roundRect">
            <a:avLst>
              <a:gd name="adj" fmla="val 7059"/>
            </a:avLst>
          </a:prstGeom>
          <a:solidFill>
            <a:srgbClr val="FBF5FA"/>
          </a:solidFill>
          <a:ln w="12700">
            <a:solidFill>
              <a:srgbClr val="D9B9D5"/>
            </a:solidFill>
            <a:prstDash val="solid"/>
          </a:ln>
        </p:spPr>
      </p:sp>
      <p:sp>
        <p:nvSpPr>
          <p:cNvPr id="224" name="Shape 35">
            <a:extLst>
              <a:ext uri="{FF2B5EF4-FFF2-40B4-BE49-F238E27FC236}">
                <a16:creationId xmlns:a16="http://schemas.microsoft.com/office/drawing/2014/main" id="{DC789C61-87D9-D655-F7F9-23B20D1D73D7}"/>
              </a:ext>
            </a:extLst>
          </p:cNvPr>
          <p:cNvSpPr/>
          <p:nvPr/>
        </p:nvSpPr>
        <p:spPr>
          <a:xfrm>
            <a:off x="4389120" y="1773936"/>
            <a:ext cx="3429000" cy="310896"/>
          </a:xfrm>
          <a:prstGeom prst="roundRect">
            <a:avLst>
              <a:gd name="adj" fmla="val 23529"/>
            </a:avLst>
          </a:prstGeom>
          <a:solidFill>
            <a:srgbClr val="EED5EC"/>
          </a:solidFill>
          <a:ln w="12700">
            <a:solidFill>
              <a:srgbClr val="EED5EC"/>
            </a:solidFill>
            <a:prstDash val="solid"/>
          </a:ln>
        </p:spPr>
      </p:sp>
      <p:sp>
        <p:nvSpPr>
          <p:cNvPr id="225" name="Text 36">
            <a:extLst>
              <a:ext uri="{FF2B5EF4-FFF2-40B4-BE49-F238E27FC236}">
                <a16:creationId xmlns:a16="http://schemas.microsoft.com/office/drawing/2014/main" id="{ADBB44C5-039E-184B-B5F8-966415052182}"/>
              </a:ext>
            </a:extLst>
          </p:cNvPr>
          <p:cNvSpPr/>
          <p:nvPr/>
        </p:nvSpPr>
        <p:spPr>
          <a:xfrm>
            <a:off x="4498848" y="1801368"/>
            <a:ext cx="3209544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5C16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Effect of inlet CO₂ concentration</a:t>
            </a:r>
            <a:endParaRPr lang="en-US" sz="1450" dirty="0"/>
          </a:p>
        </p:txBody>
      </p:sp>
      <p:sp>
        <p:nvSpPr>
          <p:cNvPr id="226" name="Shape 69">
            <a:extLst>
              <a:ext uri="{FF2B5EF4-FFF2-40B4-BE49-F238E27FC236}">
                <a16:creationId xmlns:a16="http://schemas.microsoft.com/office/drawing/2014/main" id="{02D7283D-1363-C8B5-B7CA-93610CEAFB4E}"/>
              </a:ext>
            </a:extLst>
          </p:cNvPr>
          <p:cNvSpPr/>
          <p:nvPr/>
        </p:nvSpPr>
        <p:spPr>
          <a:xfrm>
            <a:off x="4457236" y="3611880"/>
            <a:ext cx="91440" cy="91440"/>
          </a:xfrm>
          <a:prstGeom prst="ellipse">
            <a:avLst/>
          </a:prstGeom>
          <a:solidFill>
            <a:srgbClr val="5C166F"/>
          </a:solidFill>
          <a:ln w="12700">
            <a:solidFill>
              <a:srgbClr val="5C166F"/>
            </a:solidFill>
            <a:prstDash val="solid"/>
          </a:ln>
        </p:spPr>
      </p:sp>
      <p:sp>
        <p:nvSpPr>
          <p:cNvPr id="227" name="Text 70">
            <a:extLst>
              <a:ext uri="{FF2B5EF4-FFF2-40B4-BE49-F238E27FC236}">
                <a16:creationId xmlns:a16="http://schemas.microsoft.com/office/drawing/2014/main" id="{29C8D2AB-8518-2423-CFF8-075BCDB956C1}"/>
              </a:ext>
            </a:extLst>
          </p:cNvPr>
          <p:cNvSpPr/>
          <p:nvPr/>
        </p:nvSpPr>
        <p:spPr>
          <a:xfrm>
            <a:off x="4700016" y="3611880"/>
            <a:ext cx="3093104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Higher inlet CO₂ concentration increased adsorption capacity</a:t>
            </a:r>
            <a:r>
              <a:rPr lang="sr-Latn-RS" sz="113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and ∆</a:t>
            </a:r>
            <a:r>
              <a:rPr lang="sr-Latn-RS" sz="1200" i="1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r>
              <a:rPr lang="sr-Latn-RS" sz="1200" baseline="-2500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max</a:t>
            </a:r>
            <a:r>
              <a:rPr lang="en-US" sz="113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but accelerated saturation.</a:t>
            </a:r>
            <a:endParaRPr lang="en-US" sz="1130" dirty="0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8F6E1157-416F-3084-50DD-C49685C17E32}"/>
              </a:ext>
            </a:extLst>
          </p:cNvPr>
          <p:cNvSpPr/>
          <p:nvPr/>
        </p:nvSpPr>
        <p:spPr>
          <a:xfrm>
            <a:off x="4389120" y="2212848"/>
            <a:ext cx="76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6859AE68-E9AC-22F5-D80C-614FF388AB5F}"/>
              </a:ext>
            </a:extLst>
          </p:cNvPr>
          <p:cNvSpPr txBox="1"/>
          <p:nvPr/>
        </p:nvSpPr>
        <p:spPr>
          <a:xfrm>
            <a:off x="4414120" y="2230848"/>
            <a:ext cx="710000" cy="220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30" b="1">
                <a:solidFill>
                  <a:srgbClr val="5C186C"/>
                </a:solidFill>
              </a:rPr>
              <a:t>Cin, vol.%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DD425F32-90B3-CA56-EA45-3916D03E388A}"/>
              </a:ext>
            </a:extLst>
          </p:cNvPr>
          <p:cNvSpPr/>
          <p:nvPr/>
        </p:nvSpPr>
        <p:spPr>
          <a:xfrm>
            <a:off x="5149120" y="2212848"/>
            <a:ext cx="50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FA47AAA5-F604-EE71-9050-792DF8EB9306}"/>
              </a:ext>
            </a:extLst>
          </p:cNvPr>
          <p:cNvSpPr txBox="1"/>
          <p:nvPr/>
        </p:nvSpPr>
        <p:spPr>
          <a:xfrm>
            <a:off x="5276490" y="2269306"/>
            <a:ext cx="245260" cy="14311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30" b="1" dirty="0">
                <a:solidFill>
                  <a:srgbClr val="5C186C"/>
                </a:solidFill>
              </a:rPr>
              <a:t>t</a:t>
            </a:r>
            <a:r>
              <a:rPr lang="sr-Latn-RS" sz="930" b="1" dirty="0">
                <a:solidFill>
                  <a:srgbClr val="5C186C"/>
                </a:solidFill>
              </a:rPr>
              <a:t>b</a:t>
            </a:r>
            <a:r>
              <a:rPr sz="930" b="1" dirty="0">
                <a:solidFill>
                  <a:srgbClr val="5C186C"/>
                </a:solidFill>
              </a:rPr>
              <a:t>, s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B4645438-6BD0-8D46-AF80-E4C3DD31D12B}"/>
              </a:ext>
            </a:extLst>
          </p:cNvPr>
          <p:cNvSpPr/>
          <p:nvPr/>
        </p:nvSpPr>
        <p:spPr>
          <a:xfrm>
            <a:off x="5649120" y="2212848"/>
            <a:ext cx="50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607E11A1-1709-E974-2E31-55AA253A3A2B}"/>
              </a:ext>
            </a:extLst>
          </p:cNvPr>
          <p:cNvSpPr txBox="1"/>
          <p:nvPr/>
        </p:nvSpPr>
        <p:spPr>
          <a:xfrm>
            <a:off x="5779696" y="2269306"/>
            <a:ext cx="238848" cy="14311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sr-Latn-RS" sz="930" b="1" dirty="0">
                <a:solidFill>
                  <a:srgbClr val="5C186C"/>
                </a:solidFill>
              </a:rPr>
              <a:t>ts,</a:t>
            </a:r>
            <a:r>
              <a:rPr sz="930" b="1" dirty="0">
                <a:solidFill>
                  <a:srgbClr val="5C186C"/>
                </a:solidFill>
              </a:rPr>
              <a:t> s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E8B7C3A9-7C50-D1DD-DB07-F95D13452352}"/>
              </a:ext>
            </a:extLst>
          </p:cNvPr>
          <p:cNvSpPr/>
          <p:nvPr/>
        </p:nvSpPr>
        <p:spPr>
          <a:xfrm>
            <a:off x="6149120" y="2212848"/>
            <a:ext cx="72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BBDA2E19-67EA-1004-27A5-09AFE3688FF0}"/>
              </a:ext>
            </a:extLst>
          </p:cNvPr>
          <p:cNvSpPr txBox="1"/>
          <p:nvPr/>
        </p:nvSpPr>
        <p:spPr>
          <a:xfrm>
            <a:off x="6174120" y="2230848"/>
            <a:ext cx="670000" cy="220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30" b="1">
                <a:solidFill>
                  <a:srgbClr val="5C186C"/>
                </a:solidFill>
              </a:rPr>
              <a:t>ΔTmax, °C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7BACBD79-6B32-B7FE-BC61-A46FCCB3D8D2}"/>
              </a:ext>
            </a:extLst>
          </p:cNvPr>
          <p:cNvSpPr/>
          <p:nvPr/>
        </p:nvSpPr>
        <p:spPr>
          <a:xfrm>
            <a:off x="6869120" y="2212848"/>
            <a:ext cx="949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5746B494-40E0-88C2-AD83-8291FECF3EFF}"/>
              </a:ext>
            </a:extLst>
          </p:cNvPr>
          <p:cNvSpPr txBox="1"/>
          <p:nvPr/>
        </p:nvSpPr>
        <p:spPr>
          <a:xfrm>
            <a:off x="6894120" y="2230848"/>
            <a:ext cx="899000" cy="220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30" b="1">
                <a:solidFill>
                  <a:srgbClr val="5C186C"/>
                </a:solidFill>
              </a:rPr>
              <a:t>q, mg CO₂/g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E822DFF2-540E-B460-B3B4-9AE8CA1E06D4}"/>
              </a:ext>
            </a:extLst>
          </p:cNvPr>
          <p:cNvSpPr/>
          <p:nvPr/>
        </p:nvSpPr>
        <p:spPr>
          <a:xfrm>
            <a:off x="4389120" y="2468880"/>
            <a:ext cx="76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BA51D225-66E2-FE20-7324-59BB2AFD74E7}"/>
              </a:ext>
            </a:extLst>
          </p:cNvPr>
          <p:cNvSpPr txBox="1"/>
          <p:nvPr/>
        </p:nvSpPr>
        <p:spPr>
          <a:xfrm>
            <a:off x="4414120" y="2486880"/>
            <a:ext cx="71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0">
                <a:solidFill>
                  <a:srgbClr val="221B3A"/>
                </a:solidFill>
              </a:rPr>
              <a:t>5.1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BD882A91-65A1-4929-4373-C28DF4A12E82}"/>
              </a:ext>
            </a:extLst>
          </p:cNvPr>
          <p:cNvSpPr/>
          <p:nvPr/>
        </p:nvSpPr>
        <p:spPr>
          <a:xfrm>
            <a:off x="5149120" y="2468880"/>
            <a:ext cx="50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332C1BC6-DFD8-92F0-331E-163422E968E5}"/>
              </a:ext>
            </a:extLst>
          </p:cNvPr>
          <p:cNvSpPr txBox="1"/>
          <p:nvPr/>
        </p:nvSpPr>
        <p:spPr>
          <a:xfrm>
            <a:off x="5174120" y="2486880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450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027DC07D-FFA8-533C-58E9-5337AC55FFC7}"/>
              </a:ext>
            </a:extLst>
          </p:cNvPr>
          <p:cNvSpPr/>
          <p:nvPr/>
        </p:nvSpPr>
        <p:spPr>
          <a:xfrm>
            <a:off x="5649120" y="2468880"/>
            <a:ext cx="50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E1DC2741-0284-3AFB-C467-655E44DC0A33}"/>
              </a:ext>
            </a:extLst>
          </p:cNvPr>
          <p:cNvSpPr txBox="1"/>
          <p:nvPr/>
        </p:nvSpPr>
        <p:spPr>
          <a:xfrm>
            <a:off x="5674120" y="2486880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1584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57498F1B-B3C9-259D-F24D-73A5AE9ACBBC}"/>
              </a:ext>
            </a:extLst>
          </p:cNvPr>
          <p:cNvSpPr/>
          <p:nvPr/>
        </p:nvSpPr>
        <p:spPr>
          <a:xfrm>
            <a:off x="6149120" y="2468880"/>
            <a:ext cx="72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6123A153-1B9A-06C2-79D2-3A3625D877E0}"/>
              </a:ext>
            </a:extLst>
          </p:cNvPr>
          <p:cNvSpPr txBox="1"/>
          <p:nvPr/>
        </p:nvSpPr>
        <p:spPr>
          <a:xfrm>
            <a:off x="6174120" y="2486880"/>
            <a:ext cx="67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12.0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FE344463-E4D3-2B57-F957-D78A3324A63B}"/>
              </a:ext>
            </a:extLst>
          </p:cNvPr>
          <p:cNvSpPr/>
          <p:nvPr/>
        </p:nvSpPr>
        <p:spPr>
          <a:xfrm>
            <a:off x="6869120" y="2468880"/>
            <a:ext cx="949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DEDD6E85-E459-F4C6-C58B-F899BB08EB03}"/>
              </a:ext>
            </a:extLst>
          </p:cNvPr>
          <p:cNvSpPr txBox="1"/>
          <p:nvPr/>
        </p:nvSpPr>
        <p:spPr>
          <a:xfrm>
            <a:off x="6894120" y="2486880"/>
            <a:ext cx="899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250.86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C7D43327-E509-D6CE-0FF1-EB1C6D70B6AD}"/>
              </a:ext>
            </a:extLst>
          </p:cNvPr>
          <p:cNvSpPr/>
          <p:nvPr/>
        </p:nvSpPr>
        <p:spPr>
          <a:xfrm>
            <a:off x="4389120" y="2810256"/>
            <a:ext cx="76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F07E0555-9DB4-1F8B-1D03-0A98D50298BB}"/>
              </a:ext>
            </a:extLst>
          </p:cNvPr>
          <p:cNvSpPr txBox="1"/>
          <p:nvPr/>
        </p:nvSpPr>
        <p:spPr>
          <a:xfrm>
            <a:off x="4414120" y="2828256"/>
            <a:ext cx="71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0">
                <a:solidFill>
                  <a:srgbClr val="221B3A"/>
                </a:solidFill>
              </a:rPr>
              <a:t>7.2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12FCBBD5-FFD1-270A-B23B-735A7FD0CAB3}"/>
              </a:ext>
            </a:extLst>
          </p:cNvPr>
          <p:cNvSpPr/>
          <p:nvPr/>
        </p:nvSpPr>
        <p:spPr>
          <a:xfrm>
            <a:off x="5149120" y="2810256"/>
            <a:ext cx="50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9C7542CC-9997-7285-3360-5E0319B7DF14}"/>
              </a:ext>
            </a:extLst>
          </p:cNvPr>
          <p:cNvSpPr txBox="1"/>
          <p:nvPr/>
        </p:nvSpPr>
        <p:spPr>
          <a:xfrm>
            <a:off x="5174120" y="2828256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341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B8E539EC-B65C-28F6-6893-67237ADCFAAE}"/>
              </a:ext>
            </a:extLst>
          </p:cNvPr>
          <p:cNvSpPr/>
          <p:nvPr/>
        </p:nvSpPr>
        <p:spPr>
          <a:xfrm>
            <a:off x="5649120" y="2810256"/>
            <a:ext cx="50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1991DF21-4072-FEAB-097B-860099B13E10}"/>
              </a:ext>
            </a:extLst>
          </p:cNvPr>
          <p:cNvSpPr txBox="1"/>
          <p:nvPr/>
        </p:nvSpPr>
        <p:spPr>
          <a:xfrm>
            <a:off x="5674120" y="2828256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1361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B2921292-23AC-0736-C806-783AD0C02C0D}"/>
              </a:ext>
            </a:extLst>
          </p:cNvPr>
          <p:cNvSpPr/>
          <p:nvPr/>
        </p:nvSpPr>
        <p:spPr>
          <a:xfrm>
            <a:off x="6149120" y="2810256"/>
            <a:ext cx="72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4A9FC9D5-60D0-9DCC-2714-2F98B526C978}"/>
              </a:ext>
            </a:extLst>
          </p:cNvPr>
          <p:cNvSpPr txBox="1"/>
          <p:nvPr/>
        </p:nvSpPr>
        <p:spPr>
          <a:xfrm>
            <a:off x="6174120" y="2828256"/>
            <a:ext cx="67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13.9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DB436E07-0771-68B7-E730-2C40147D03DD}"/>
              </a:ext>
            </a:extLst>
          </p:cNvPr>
          <p:cNvSpPr/>
          <p:nvPr/>
        </p:nvSpPr>
        <p:spPr>
          <a:xfrm>
            <a:off x="6869120" y="2810256"/>
            <a:ext cx="949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F644A3D7-6505-D4D3-2E14-463FD3666771}"/>
              </a:ext>
            </a:extLst>
          </p:cNvPr>
          <p:cNvSpPr txBox="1"/>
          <p:nvPr/>
        </p:nvSpPr>
        <p:spPr>
          <a:xfrm>
            <a:off x="6894120" y="2828256"/>
            <a:ext cx="899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295.86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2E0631A1-6038-BC0A-F69F-A76019A9406F}"/>
              </a:ext>
            </a:extLst>
          </p:cNvPr>
          <p:cNvSpPr/>
          <p:nvPr/>
        </p:nvSpPr>
        <p:spPr>
          <a:xfrm>
            <a:off x="4389120" y="3151632"/>
            <a:ext cx="760000" cy="341376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BECF9673-F03D-1129-5F96-F7B9B3A09E11}"/>
              </a:ext>
            </a:extLst>
          </p:cNvPr>
          <p:cNvSpPr txBox="1"/>
          <p:nvPr/>
        </p:nvSpPr>
        <p:spPr>
          <a:xfrm>
            <a:off x="4414120" y="3169632"/>
            <a:ext cx="71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>
                <a:solidFill>
                  <a:srgbClr val="36782B"/>
                </a:solidFill>
              </a:rPr>
              <a:t>14.0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87D026C2-6A79-E796-3E38-AE10D4F853ED}"/>
              </a:ext>
            </a:extLst>
          </p:cNvPr>
          <p:cNvSpPr/>
          <p:nvPr/>
        </p:nvSpPr>
        <p:spPr>
          <a:xfrm>
            <a:off x="5149120" y="3151632"/>
            <a:ext cx="500000" cy="341376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630A1625-D194-7A84-E472-0518B05FECD4}"/>
              </a:ext>
            </a:extLst>
          </p:cNvPr>
          <p:cNvSpPr txBox="1"/>
          <p:nvPr/>
        </p:nvSpPr>
        <p:spPr>
          <a:xfrm>
            <a:off x="5174120" y="3169632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36782B"/>
                </a:solidFill>
              </a:rPr>
              <a:t>250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F7308A3B-B88E-BAC8-7B43-6A61EAB7C807}"/>
              </a:ext>
            </a:extLst>
          </p:cNvPr>
          <p:cNvSpPr/>
          <p:nvPr/>
        </p:nvSpPr>
        <p:spPr>
          <a:xfrm>
            <a:off x="5649120" y="3151632"/>
            <a:ext cx="500000" cy="341376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1A046242-7998-3665-1E67-B6F1C3F39B47}"/>
              </a:ext>
            </a:extLst>
          </p:cNvPr>
          <p:cNvSpPr txBox="1"/>
          <p:nvPr/>
        </p:nvSpPr>
        <p:spPr>
          <a:xfrm>
            <a:off x="5674120" y="3169632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36782B"/>
                </a:solidFill>
              </a:rPr>
              <a:t>1090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C2EC404A-F225-C649-70F4-56CF7012A5E8}"/>
              </a:ext>
            </a:extLst>
          </p:cNvPr>
          <p:cNvSpPr/>
          <p:nvPr/>
        </p:nvSpPr>
        <p:spPr>
          <a:xfrm>
            <a:off x="6149120" y="3151632"/>
            <a:ext cx="720000" cy="341376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07802EB3-A3BA-7B9C-D703-B2791C43B159}"/>
              </a:ext>
            </a:extLst>
          </p:cNvPr>
          <p:cNvSpPr txBox="1"/>
          <p:nvPr/>
        </p:nvSpPr>
        <p:spPr>
          <a:xfrm>
            <a:off x="6174120" y="3169632"/>
            <a:ext cx="67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36782B"/>
                </a:solidFill>
              </a:rPr>
              <a:t>15.8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D6D3AC41-3F9B-77EB-2445-FE73516B542D}"/>
              </a:ext>
            </a:extLst>
          </p:cNvPr>
          <p:cNvSpPr/>
          <p:nvPr/>
        </p:nvSpPr>
        <p:spPr>
          <a:xfrm>
            <a:off x="6869120" y="3151632"/>
            <a:ext cx="949000" cy="341376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984D7CF6-7E20-FC08-B9F9-04005D4BBA6B}"/>
              </a:ext>
            </a:extLst>
          </p:cNvPr>
          <p:cNvSpPr txBox="1"/>
          <p:nvPr/>
        </p:nvSpPr>
        <p:spPr>
          <a:xfrm>
            <a:off x="6894120" y="3169632"/>
            <a:ext cx="899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36782B"/>
                </a:solidFill>
              </a:rPr>
              <a:t>435.89</a:t>
            </a:r>
          </a:p>
        </p:txBody>
      </p:sp>
      <p:sp>
        <p:nvSpPr>
          <p:cNvPr id="268" name="Shape 71">
            <a:extLst>
              <a:ext uri="{FF2B5EF4-FFF2-40B4-BE49-F238E27FC236}">
                <a16:creationId xmlns:a16="http://schemas.microsoft.com/office/drawing/2014/main" id="{D7444209-892F-2514-6B0C-EE1CDC009296}"/>
              </a:ext>
            </a:extLst>
          </p:cNvPr>
          <p:cNvSpPr/>
          <p:nvPr/>
        </p:nvSpPr>
        <p:spPr>
          <a:xfrm>
            <a:off x="8183880" y="1627632"/>
            <a:ext cx="3860074" cy="2404436"/>
          </a:xfrm>
          <a:prstGeom prst="roundRect">
            <a:avLst>
              <a:gd name="adj" fmla="val 7059"/>
            </a:avLst>
          </a:prstGeom>
          <a:solidFill>
            <a:srgbClr val="FBF5FA"/>
          </a:solidFill>
          <a:ln w="12700">
            <a:solidFill>
              <a:srgbClr val="D9B9D5"/>
            </a:solidFill>
            <a:prstDash val="solid"/>
          </a:ln>
        </p:spPr>
      </p:sp>
      <p:sp>
        <p:nvSpPr>
          <p:cNvPr id="269" name="Shape 72">
            <a:extLst>
              <a:ext uri="{FF2B5EF4-FFF2-40B4-BE49-F238E27FC236}">
                <a16:creationId xmlns:a16="http://schemas.microsoft.com/office/drawing/2014/main" id="{F773BF4D-8076-EFE4-8B0F-A0E62BBEB17B}"/>
              </a:ext>
            </a:extLst>
          </p:cNvPr>
          <p:cNvSpPr/>
          <p:nvPr/>
        </p:nvSpPr>
        <p:spPr>
          <a:xfrm>
            <a:off x="8366760" y="1773936"/>
            <a:ext cx="3429000" cy="310896"/>
          </a:xfrm>
          <a:prstGeom prst="roundRect">
            <a:avLst>
              <a:gd name="adj" fmla="val 23529"/>
            </a:avLst>
          </a:prstGeom>
          <a:solidFill>
            <a:srgbClr val="EED5EC"/>
          </a:solidFill>
          <a:ln w="12700">
            <a:solidFill>
              <a:srgbClr val="EED5EC"/>
            </a:solidFill>
            <a:prstDash val="solid"/>
          </a:ln>
        </p:spPr>
      </p:sp>
      <p:sp>
        <p:nvSpPr>
          <p:cNvPr id="270" name="Text 73">
            <a:extLst>
              <a:ext uri="{FF2B5EF4-FFF2-40B4-BE49-F238E27FC236}">
                <a16:creationId xmlns:a16="http://schemas.microsoft.com/office/drawing/2014/main" id="{CA7C6A58-66FE-FE71-4E37-9BA70F0D748C}"/>
              </a:ext>
            </a:extLst>
          </p:cNvPr>
          <p:cNvSpPr/>
          <p:nvPr/>
        </p:nvSpPr>
        <p:spPr>
          <a:xfrm>
            <a:off x="8476488" y="1801368"/>
            <a:ext cx="3209544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5C16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Effect of annulus gas flow rate</a:t>
            </a:r>
            <a:endParaRPr lang="en-US" sz="1450" dirty="0"/>
          </a:p>
        </p:txBody>
      </p:sp>
      <p:sp>
        <p:nvSpPr>
          <p:cNvPr id="271" name="Shape 106">
            <a:extLst>
              <a:ext uri="{FF2B5EF4-FFF2-40B4-BE49-F238E27FC236}">
                <a16:creationId xmlns:a16="http://schemas.microsoft.com/office/drawing/2014/main" id="{0AA1CEAA-C949-CE1A-9B33-01E86C3F8CD7}"/>
              </a:ext>
            </a:extLst>
          </p:cNvPr>
          <p:cNvSpPr/>
          <p:nvPr/>
        </p:nvSpPr>
        <p:spPr>
          <a:xfrm>
            <a:off x="8275320" y="3543518"/>
            <a:ext cx="91440" cy="91440"/>
          </a:xfrm>
          <a:prstGeom prst="ellipse">
            <a:avLst/>
          </a:prstGeom>
          <a:solidFill>
            <a:srgbClr val="5C166F"/>
          </a:solidFill>
          <a:ln w="12700">
            <a:solidFill>
              <a:srgbClr val="5C166F"/>
            </a:solidFill>
            <a:prstDash val="solid"/>
          </a:ln>
        </p:spPr>
      </p:sp>
      <p:sp>
        <p:nvSpPr>
          <p:cNvPr id="272" name="Text 107">
            <a:extLst>
              <a:ext uri="{FF2B5EF4-FFF2-40B4-BE49-F238E27FC236}">
                <a16:creationId xmlns:a16="http://schemas.microsoft.com/office/drawing/2014/main" id="{5A7E5577-A426-AF09-1EE0-CBC0DC68787D}"/>
              </a:ext>
            </a:extLst>
          </p:cNvPr>
          <p:cNvSpPr/>
          <p:nvPr/>
        </p:nvSpPr>
        <p:spPr>
          <a:xfrm>
            <a:off x="8416398" y="3611880"/>
            <a:ext cx="362958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Increasing the total annulus flow rate increased </a:t>
            </a:r>
            <a:r>
              <a:rPr lang="sr-Latn-RS" sz="110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adsorption</a:t>
            </a:r>
            <a:r>
              <a:rPr lang="en-US" sz="110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capacity</a:t>
            </a:r>
            <a:r>
              <a:rPr lang="sr-Latn-RS" sz="110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and ∆</a:t>
            </a:r>
            <a:r>
              <a:rPr lang="sr-Latn-RS" sz="1100" i="1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r>
              <a:rPr lang="sr-Latn-RS" sz="1100" baseline="-2500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max</a:t>
            </a:r>
            <a:r>
              <a:rPr lang="sr-Latn-RS" sz="110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100" dirty="0">
                <a:solidFill>
                  <a:srgbClr val="221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while reducing breakthrough and saturation times.</a:t>
            </a:r>
            <a:endParaRPr lang="en-US" sz="1100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DFA47F29-D918-E9BB-3709-99CEB6959B2F}"/>
              </a:ext>
            </a:extLst>
          </p:cNvPr>
          <p:cNvSpPr/>
          <p:nvPr/>
        </p:nvSpPr>
        <p:spPr>
          <a:xfrm>
            <a:off x="8366760" y="2212848"/>
            <a:ext cx="76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B753BD5B-BF4F-AD34-5365-8180D246ACE1}"/>
              </a:ext>
            </a:extLst>
          </p:cNvPr>
          <p:cNvSpPr txBox="1"/>
          <p:nvPr/>
        </p:nvSpPr>
        <p:spPr>
          <a:xfrm>
            <a:off x="8391760" y="2230848"/>
            <a:ext cx="710000" cy="220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19" b="1">
                <a:solidFill>
                  <a:srgbClr val="5C186C"/>
                </a:solidFill>
              </a:rPr>
              <a:t>Flow, m³/h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B9CB067F-1C84-A9A7-93A9-14A2AE4E6F7C}"/>
              </a:ext>
            </a:extLst>
          </p:cNvPr>
          <p:cNvSpPr/>
          <p:nvPr/>
        </p:nvSpPr>
        <p:spPr>
          <a:xfrm>
            <a:off x="9126760" y="2212848"/>
            <a:ext cx="50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F431FF30-C0B3-D033-EE48-99101F7EB4C4}"/>
              </a:ext>
            </a:extLst>
          </p:cNvPr>
          <p:cNvSpPr txBox="1"/>
          <p:nvPr/>
        </p:nvSpPr>
        <p:spPr>
          <a:xfrm>
            <a:off x="9256535" y="2270139"/>
            <a:ext cx="240450" cy="1414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19" b="1" dirty="0">
                <a:solidFill>
                  <a:srgbClr val="5C186C"/>
                </a:solidFill>
              </a:rPr>
              <a:t>t</a:t>
            </a:r>
            <a:r>
              <a:rPr lang="sr-Latn-RS" sz="919" b="1" dirty="0">
                <a:solidFill>
                  <a:srgbClr val="5C186C"/>
                </a:solidFill>
              </a:rPr>
              <a:t>b</a:t>
            </a:r>
            <a:r>
              <a:rPr sz="919" b="1" dirty="0">
                <a:solidFill>
                  <a:srgbClr val="5C186C"/>
                </a:solidFill>
              </a:rPr>
              <a:t>, s</a:t>
            </a: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1EB82F52-DCBF-4DFC-CB90-9F3F12D8C3EE}"/>
              </a:ext>
            </a:extLst>
          </p:cNvPr>
          <p:cNvSpPr/>
          <p:nvPr/>
        </p:nvSpPr>
        <p:spPr>
          <a:xfrm>
            <a:off x="9626760" y="2212848"/>
            <a:ext cx="50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DB3752FD-682E-3CE9-D6A9-7A4A91794B8B}"/>
              </a:ext>
            </a:extLst>
          </p:cNvPr>
          <p:cNvSpPr txBox="1"/>
          <p:nvPr/>
        </p:nvSpPr>
        <p:spPr>
          <a:xfrm>
            <a:off x="9759741" y="2270139"/>
            <a:ext cx="234038" cy="1414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19" b="1" dirty="0">
                <a:solidFill>
                  <a:srgbClr val="5C186C"/>
                </a:solidFill>
              </a:rPr>
              <a:t>t</a:t>
            </a:r>
            <a:r>
              <a:rPr lang="sr-Latn-RS" sz="919" b="1" dirty="0">
                <a:solidFill>
                  <a:srgbClr val="5C186C"/>
                </a:solidFill>
              </a:rPr>
              <a:t>s</a:t>
            </a:r>
            <a:r>
              <a:rPr sz="919" b="1" dirty="0">
                <a:solidFill>
                  <a:srgbClr val="5C186C"/>
                </a:solidFill>
              </a:rPr>
              <a:t>, s</a:t>
            </a: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791CE762-D3C5-4402-C550-2E786215FEB4}"/>
              </a:ext>
            </a:extLst>
          </p:cNvPr>
          <p:cNvSpPr/>
          <p:nvPr/>
        </p:nvSpPr>
        <p:spPr>
          <a:xfrm>
            <a:off x="10126760" y="2212848"/>
            <a:ext cx="720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7D36E020-BFCB-8CA3-BBCD-C4CB34BC6856}"/>
              </a:ext>
            </a:extLst>
          </p:cNvPr>
          <p:cNvSpPr txBox="1"/>
          <p:nvPr/>
        </p:nvSpPr>
        <p:spPr>
          <a:xfrm>
            <a:off x="10151760" y="2230848"/>
            <a:ext cx="670000" cy="220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19" b="1">
                <a:solidFill>
                  <a:srgbClr val="5C186C"/>
                </a:solidFill>
              </a:rPr>
              <a:t>ΔTmax, °C</a:t>
            </a: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67F696A5-1FBF-0185-FA69-ACBE69121AC1}"/>
              </a:ext>
            </a:extLst>
          </p:cNvPr>
          <p:cNvSpPr/>
          <p:nvPr/>
        </p:nvSpPr>
        <p:spPr>
          <a:xfrm>
            <a:off x="10846760" y="2212848"/>
            <a:ext cx="949000" cy="256032"/>
          </a:xfrm>
          <a:prstGeom prst="rect">
            <a:avLst/>
          </a:prstGeom>
          <a:solidFill>
            <a:srgbClr val="EECFEC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7FDBDABD-0A90-F43D-986C-716204912F33}"/>
              </a:ext>
            </a:extLst>
          </p:cNvPr>
          <p:cNvSpPr txBox="1"/>
          <p:nvPr/>
        </p:nvSpPr>
        <p:spPr>
          <a:xfrm>
            <a:off x="10871760" y="2230848"/>
            <a:ext cx="899000" cy="220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19" b="1">
                <a:solidFill>
                  <a:srgbClr val="5C186C"/>
                </a:solidFill>
              </a:rPr>
              <a:t>q, mg CO₂/g</a:t>
            </a: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080589EB-83E8-8808-8F9E-78BDBFA7C91A}"/>
              </a:ext>
            </a:extLst>
          </p:cNvPr>
          <p:cNvSpPr/>
          <p:nvPr/>
        </p:nvSpPr>
        <p:spPr>
          <a:xfrm>
            <a:off x="8366760" y="2468880"/>
            <a:ext cx="76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95FA9C56-FFE2-0C96-4C63-7D7C85828328}"/>
              </a:ext>
            </a:extLst>
          </p:cNvPr>
          <p:cNvSpPr txBox="1"/>
          <p:nvPr/>
        </p:nvSpPr>
        <p:spPr>
          <a:xfrm>
            <a:off x="8391760" y="2486880"/>
            <a:ext cx="71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0">
                <a:solidFill>
                  <a:srgbClr val="221B3A"/>
                </a:solidFill>
              </a:rPr>
              <a:t>16.5</a:t>
            </a: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B7EA5E8F-2C23-2DEE-E8FE-F18F95DE2DEB}"/>
              </a:ext>
            </a:extLst>
          </p:cNvPr>
          <p:cNvSpPr/>
          <p:nvPr/>
        </p:nvSpPr>
        <p:spPr>
          <a:xfrm>
            <a:off x="9126760" y="2468880"/>
            <a:ext cx="50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FBEB2BDC-BE0E-F47F-C252-C6F8582A2EE3}"/>
              </a:ext>
            </a:extLst>
          </p:cNvPr>
          <p:cNvSpPr txBox="1"/>
          <p:nvPr/>
        </p:nvSpPr>
        <p:spPr>
          <a:xfrm>
            <a:off x="9151760" y="2486880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529</a:t>
            </a: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D3463829-D8E2-F12C-1E7B-FC1A03C68645}"/>
              </a:ext>
            </a:extLst>
          </p:cNvPr>
          <p:cNvSpPr/>
          <p:nvPr/>
        </p:nvSpPr>
        <p:spPr>
          <a:xfrm>
            <a:off x="9626760" y="2468880"/>
            <a:ext cx="50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C0B76619-C30B-B3FE-2851-1E5D82F3AAF6}"/>
              </a:ext>
            </a:extLst>
          </p:cNvPr>
          <p:cNvSpPr txBox="1"/>
          <p:nvPr/>
        </p:nvSpPr>
        <p:spPr>
          <a:xfrm>
            <a:off x="9651760" y="2486880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 dirty="0">
                <a:solidFill>
                  <a:srgbClr val="5C186C"/>
                </a:solidFill>
              </a:rPr>
              <a:t>1590</a:t>
            </a: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B8F837B1-3CF9-7656-5988-5DB7C6CAA00F}"/>
              </a:ext>
            </a:extLst>
          </p:cNvPr>
          <p:cNvSpPr/>
          <p:nvPr/>
        </p:nvSpPr>
        <p:spPr>
          <a:xfrm>
            <a:off x="10126760" y="2468880"/>
            <a:ext cx="72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4302271F-30CB-34C2-2A2F-94892765E60A}"/>
              </a:ext>
            </a:extLst>
          </p:cNvPr>
          <p:cNvSpPr txBox="1"/>
          <p:nvPr/>
        </p:nvSpPr>
        <p:spPr>
          <a:xfrm>
            <a:off x="10151760" y="2486880"/>
            <a:ext cx="67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10.5</a:t>
            </a: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A552238D-2981-D1D9-2DA4-3F1E1D04CE47}"/>
              </a:ext>
            </a:extLst>
          </p:cNvPr>
          <p:cNvSpPr/>
          <p:nvPr/>
        </p:nvSpPr>
        <p:spPr>
          <a:xfrm>
            <a:off x="10846760" y="2468880"/>
            <a:ext cx="949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15D5C60A-D1A2-50BC-233E-1F5B6C2A21D5}"/>
              </a:ext>
            </a:extLst>
          </p:cNvPr>
          <p:cNvSpPr txBox="1"/>
          <p:nvPr/>
        </p:nvSpPr>
        <p:spPr>
          <a:xfrm>
            <a:off x="10871760" y="2486880"/>
            <a:ext cx="899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195.65</a:t>
            </a: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B7D560BE-3C25-FCDD-1799-11A6915D83FE}"/>
              </a:ext>
            </a:extLst>
          </p:cNvPr>
          <p:cNvSpPr/>
          <p:nvPr/>
        </p:nvSpPr>
        <p:spPr>
          <a:xfrm>
            <a:off x="8366760" y="2810256"/>
            <a:ext cx="76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F2A9A661-7C67-AB86-B4F7-319E28F90E37}"/>
              </a:ext>
            </a:extLst>
          </p:cNvPr>
          <p:cNvSpPr txBox="1"/>
          <p:nvPr/>
        </p:nvSpPr>
        <p:spPr>
          <a:xfrm>
            <a:off x="8391760" y="2828256"/>
            <a:ext cx="71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0">
                <a:solidFill>
                  <a:srgbClr val="221B3A"/>
                </a:solidFill>
              </a:rPr>
              <a:t>21.4</a:t>
            </a: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ECD5D10E-0AA3-C50D-2E74-3C0062D5F9C2}"/>
              </a:ext>
            </a:extLst>
          </p:cNvPr>
          <p:cNvSpPr/>
          <p:nvPr/>
        </p:nvSpPr>
        <p:spPr>
          <a:xfrm>
            <a:off x="9126760" y="2810256"/>
            <a:ext cx="50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69B8988D-651D-F8FF-D234-B01C239A6462}"/>
              </a:ext>
            </a:extLst>
          </p:cNvPr>
          <p:cNvSpPr txBox="1"/>
          <p:nvPr/>
        </p:nvSpPr>
        <p:spPr>
          <a:xfrm>
            <a:off x="9151760" y="2828256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418</a:t>
            </a: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346FDDA8-E212-10A7-9EC4-661484CF1821}"/>
              </a:ext>
            </a:extLst>
          </p:cNvPr>
          <p:cNvSpPr/>
          <p:nvPr/>
        </p:nvSpPr>
        <p:spPr>
          <a:xfrm>
            <a:off x="9626760" y="2810256"/>
            <a:ext cx="50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822D2805-85EF-EA77-8357-305B69CD7A52}"/>
              </a:ext>
            </a:extLst>
          </p:cNvPr>
          <p:cNvSpPr txBox="1"/>
          <p:nvPr/>
        </p:nvSpPr>
        <p:spPr>
          <a:xfrm>
            <a:off x="9651760" y="2828256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1476</a:t>
            </a: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F447C469-F99D-CA49-240F-7D2F13EC2675}"/>
              </a:ext>
            </a:extLst>
          </p:cNvPr>
          <p:cNvSpPr/>
          <p:nvPr/>
        </p:nvSpPr>
        <p:spPr>
          <a:xfrm>
            <a:off x="10126760" y="2810256"/>
            <a:ext cx="720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3DCA92AF-0B46-07C4-0D69-9D544CFD453F}"/>
              </a:ext>
            </a:extLst>
          </p:cNvPr>
          <p:cNvSpPr txBox="1"/>
          <p:nvPr/>
        </p:nvSpPr>
        <p:spPr>
          <a:xfrm>
            <a:off x="10151760" y="2828256"/>
            <a:ext cx="67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12.6</a:t>
            </a: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BA999EFC-7A80-F3EC-E853-C600212837EF}"/>
              </a:ext>
            </a:extLst>
          </p:cNvPr>
          <p:cNvSpPr/>
          <p:nvPr/>
        </p:nvSpPr>
        <p:spPr>
          <a:xfrm>
            <a:off x="10846760" y="2810256"/>
            <a:ext cx="949000" cy="341376"/>
          </a:xfrm>
          <a:prstGeom prst="rect">
            <a:avLst/>
          </a:prstGeom>
          <a:solidFill>
            <a:srgbClr val="FFFFFF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A902030E-77DD-E613-1FEE-1DC86AF5C8B6}"/>
              </a:ext>
            </a:extLst>
          </p:cNvPr>
          <p:cNvSpPr txBox="1"/>
          <p:nvPr/>
        </p:nvSpPr>
        <p:spPr>
          <a:xfrm>
            <a:off x="10871760" y="2828256"/>
            <a:ext cx="899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5C186C"/>
                </a:solidFill>
              </a:rPr>
              <a:t>222.83</a:t>
            </a: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AFE78D57-E0D5-0722-8605-E5422283F1E5}"/>
              </a:ext>
            </a:extLst>
          </p:cNvPr>
          <p:cNvSpPr/>
          <p:nvPr/>
        </p:nvSpPr>
        <p:spPr>
          <a:xfrm>
            <a:off x="8366760" y="3151632"/>
            <a:ext cx="760000" cy="341376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B94919CD-83B8-7FFA-06A1-DE18489639CF}"/>
              </a:ext>
            </a:extLst>
          </p:cNvPr>
          <p:cNvSpPr txBox="1"/>
          <p:nvPr/>
        </p:nvSpPr>
        <p:spPr>
          <a:xfrm>
            <a:off x="8391760" y="3169632"/>
            <a:ext cx="71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>
                <a:solidFill>
                  <a:srgbClr val="36782B"/>
                </a:solidFill>
              </a:rPr>
              <a:t>31.7</a:t>
            </a: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21CA7D26-ED17-C38A-3F1A-3CBF2731AD8D}"/>
              </a:ext>
            </a:extLst>
          </p:cNvPr>
          <p:cNvSpPr/>
          <p:nvPr/>
        </p:nvSpPr>
        <p:spPr>
          <a:xfrm>
            <a:off x="9126760" y="3151632"/>
            <a:ext cx="500000" cy="341376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3B40F94E-DC2D-2EE8-269A-1670277469E9}"/>
              </a:ext>
            </a:extLst>
          </p:cNvPr>
          <p:cNvSpPr txBox="1"/>
          <p:nvPr/>
        </p:nvSpPr>
        <p:spPr>
          <a:xfrm>
            <a:off x="9151760" y="3169632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36782B"/>
                </a:solidFill>
              </a:rPr>
              <a:t>341</a:t>
            </a: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B6AA040E-B5AD-24A9-FF33-05D6DE2C4585}"/>
              </a:ext>
            </a:extLst>
          </p:cNvPr>
          <p:cNvSpPr/>
          <p:nvPr/>
        </p:nvSpPr>
        <p:spPr>
          <a:xfrm>
            <a:off x="9626760" y="3151632"/>
            <a:ext cx="500000" cy="341376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89C5BC35-09DD-0F34-051D-FB0A228BDB94}"/>
              </a:ext>
            </a:extLst>
          </p:cNvPr>
          <p:cNvSpPr txBox="1"/>
          <p:nvPr/>
        </p:nvSpPr>
        <p:spPr>
          <a:xfrm>
            <a:off x="9651760" y="3169632"/>
            <a:ext cx="45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36782B"/>
                </a:solidFill>
              </a:rPr>
              <a:t>1361</a:t>
            </a: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62365D92-BF3D-CDF1-B12C-A4C025A9A033}"/>
              </a:ext>
            </a:extLst>
          </p:cNvPr>
          <p:cNvSpPr/>
          <p:nvPr/>
        </p:nvSpPr>
        <p:spPr>
          <a:xfrm>
            <a:off x="10126760" y="3151632"/>
            <a:ext cx="720000" cy="341376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3237759D-09AD-056A-3306-3AA049282962}"/>
              </a:ext>
            </a:extLst>
          </p:cNvPr>
          <p:cNvSpPr txBox="1"/>
          <p:nvPr/>
        </p:nvSpPr>
        <p:spPr>
          <a:xfrm>
            <a:off x="10151760" y="3169632"/>
            <a:ext cx="670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36782B"/>
                </a:solidFill>
              </a:rPr>
              <a:t>13.9</a:t>
            </a:r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3CD7CA12-A1CC-22A2-AF95-B626EC2135DF}"/>
              </a:ext>
            </a:extLst>
          </p:cNvPr>
          <p:cNvSpPr/>
          <p:nvPr/>
        </p:nvSpPr>
        <p:spPr>
          <a:xfrm>
            <a:off x="10846760" y="3151632"/>
            <a:ext cx="949000" cy="341376"/>
          </a:xfrm>
          <a:prstGeom prst="rect">
            <a:avLst/>
          </a:prstGeom>
          <a:solidFill>
            <a:srgbClr val="E7F3E1"/>
          </a:solidFill>
          <a:ln w="7620">
            <a:solidFill>
              <a:srgbClr val="DD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6F652906-ACA0-3DED-F506-D384C09BB211}"/>
              </a:ext>
            </a:extLst>
          </p:cNvPr>
          <p:cNvSpPr txBox="1"/>
          <p:nvPr/>
        </p:nvSpPr>
        <p:spPr>
          <a:xfrm>
            <a:off x="10871760" y="3169632"/>
            <a:ext cx="899000" cy="3053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36782B"/>
                </a:solidFill>
              </a:rPr>
              <a:t>295.86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1073</TotalTime>
  <Words>870</Words>
  <Application>Microsoft Office PowerPoint</Application>
  <PresentationFormat>Widescreen</PresentationFormat>
  <Paragraphs>166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Aptos</vt:lpstr>
      <vt:lpstr>PF BeauSans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Katarina Šućurović</cp:lastModifiedBy>
  <cp:revision>44</cp:revision>
  <dcterms:created xsi:type="dcterms:W3CDTF">2025-07-07T08:04:39Z</dcterms:created>
  <dcterms:modified xsi:type="dcterms:W3CDTF">2026-09-15T13:41:05Z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