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Gill Sans MT" panose="020B0502020104020203" pitchFamily="34" charset="0"/>
      <p:regular r:id="rId15"/>
      <p:bold r:id="rId16"/>
      <p:italic r:id="rId17"/>
      <p:boldItalic r:id="rId18"/>
    </p:embeddedFont>
    <p:embeddedFont>
      <p:font typeface="Lucida Bright" panose="02040602050505020304" pitchFamily="18" charset="0"/>
      <p:regular r:id="rId19"/>
      <p:bold r:id="rId20"/>
      <p:italic r:id="rId21"/>
      <p:boldItalic r:id="rId22"/>
    </p:embeddedFont>
    <p:embeddedFont>
      <p:font typeface="PF BeauSans Pro" panose="02000800000000020004" charset="0"/>
      <p:bold r:id="rId23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C6D8E9"/>
    <a:srgbClr val="6E4968"/>
    <a:srgbClr val="724B6B"/>
    <a:srgbClr val="6F4968"/>
    <a:srgbClr val="724C6B"/>
    <a:srgbClr val="764E6F"/>
    <a:srgbClr val="425C70"/>
    <a:srgbClr val="AEAEAE"/>
    <a:srgbClr val="F8E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>
        <p:scale>
          <a:sx n="87" d="100"/>
          <a:sy n="87" d="100"/>
        </p:scale>
        <p:origin x="231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16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image" Target="../media/image20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27658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latin typeface="Arial Narrow" panose="020B0606020202030204" pitchFamily="34" charset="0"/>
              </a:rPr>
              <a:t>th</a:t>
            </a:r>
            <a:r>
              <a:rPr lang="en-US" sz="1600" dirty="0"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latin typeface="Arial Narrow" panose="020B0606020202030204" pitchFamily="34" charset="0"/>
              </a:rPr>
              <a:t>Ohrid</a:t>
            </a:r>
            <a:r>
              <a:rPr lang="en-US" sz="1600" dirty="0">
                <a:latin typeface="Arial Narrow" panose="020B0606020202030204" pitchFamily="34" charset="0"/>
              </a:rPr>
              <a:t>, Macedonia</a:t>
            </a:r>
            <a:endParaRPr lang="mk-MK" sz="1600" dirty="0"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81" y="212672"/>
            <a:ext cx="11073699" cy="122586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dirty="0">
                <a:latin typeface="PF BeauSans Pro" panose="02000800000000020004" charset="0"/>
              </a:rPr>
              <a:t>SYNTHESIS AND CHARACTERIZATION OF THE NOVEL MIXED-HALIDE PEROVSKITE DMAPbI</a:t>
            </a:r>
            <a:r>
              <a:rPr lang="en-US" sz="2200" b="1" baseline="-25000" dirty="0">
                <a:latin typeface="PF BeauSans Pro" panose="02000800000000020004" charset="0"/>
              </a:rPr>
              <a:t>1.5</a:t>
            </a:r>
            <a:r>
              <a:rPr lang="en-US" sz="2200" b="1" dirty="0">
                <a:latin typeface="PF BeauSans Pro" panose="02000800000000020004" charset="0"/>
              </a:rPr>
              <a:t>Cl</a:t>
            </a:r>
            <a:r>
              <a:rPr lang="en-US" sz="2200" b="1" baseline="-25000" dirty="0">
                <a:latin typeface="PF BeauSans Pro" panose="02000800000000020004" charset="0"/>
              </a:rPr>
              <a:t>1.5</a:t>
            </a:r>
            <a:endParaRPr lang="en-US" sz="2200" dirty="0">
              <a:latin typeface="PF BeauSans Pro" panose="02000800000000020004" charset="0"/>
            </a:endParaRPr>
          </a:p>
          <a:p>
            <a:pPr algn="ctr"/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5078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35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Jeta Sela</a:t>
            </a:r>
            <a:r>
              <a:rPr lang="en-US" sz="1350" b="1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, Besarta </a:t>
            </a:r>
            <a:r>
              <a:rPr lang="en-US" sz="135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Cheliku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 Ramadani</a:t>
            </a:r>
            <a:r>
              <a:rPr lang="en-US" sz="1350" b="1" baseline="30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, Leon Srojanov</a:t>
            </a:r>
            <a:r>
              <a:rPr lang="en-US" sz="1350" b="1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, Miha Bukleski</a:t>
            </a:r>
            <a:r>
              <a:rPr lang="en-US" sz="1350" b="1" baseline="30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, Arianit A. Reka</a:t>
            </a:r>
            <a:r>
              <a:rPr lang="en-US" sz="1350" b="1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, Valentin Mirceski</a:t>
            </a:r>
            <a:r>
              <a:rPr lang="en-US" sz="1350" b="1" baseline="30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350" b="1" dirty="0" err="1">
                <a:latin typeface="Arial Narrow" panose="020B0606020202030204" pitchFamily="34" charset="0"/>
                <a:cs typeface="Arial" panose="020B0604020202020204" pitchFamily="34" charset="0"/>
              </a:rPr>
              <a:t>Slobotka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 Aleksovska</a:t>
            </a:r>
            <a:r>
              <a:rPr lang="en-US" sz="1350" b="1" baseline="30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3*</a:t>
            </a:r>
            <a:r>
              <a:rPr lang="en-US" sz="135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en-US" sz="135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35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50" dirty="0">
                <a:latin typeface="Arial Narrow" panose="020B0606020202030204" pitchFamily="34" charset="0"/>
              </a:rPr>
              <a:t>University of Tetovo, Tetovo, North Macedonia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, jeta.sela@unite.edu.mk, </a:t>
            </a:r>
            <a:r>
              <a:rPr lang="en-US" sz="135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50" dirty="0">
                <a:latin typeface="Arial Narrow" panose="020B0606020202030204" pitchFamily="34" charset="0"/>
              </a:rPr>
              <a:t>Mother Teresa University, Skopje, North Macedonia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350" baseline="30000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35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50" dirty="0">
                <a:latin typeface="Arial Narrow" panose="020B0606020202030204" pitchFamily="34" charset="0"/>
              </a:rPr>
              <a:t>Ss. Cyril and Methodius University, Skopje, North Macedonia</a:t>
            </a:r>
            <a:endParaRPr lang="en-US" sz="135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72231247"/>
                  </p:ext>
                </p:extLst>
              </p:nvPr>
            </p:nvGraphicFramePr>
            <p:xfrm>
              <a:off x="1925319" y="155493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5493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27805313"/>
                  </p:ext>
                </p:extLst>
              </p:nvPr>
            </p:nvGraphicFramePr>
            <p:xfrm>
              <a:off x="6410961" y="1553170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3170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45832108"/>
                  </p:ext>
                </p:extLst>
              </p:nvPr>
            </p:nvGraphicFramePr>
            <p:xfrm>
              <a:off x="6410961" y="4234900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234900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8284D2BA-280D-B8BC-E981-5CF8CE903153}"/>
              </a:ext>
            </a:extLst>
          </p:cNvPr>
          <p:cNvSpPr/>
          <p:nvPr/>
        </p:nvSpPr>
        <p:spPr>
          <a:xfrm>
            <a:off x="1484768" y="970394"/>
            <a:ext cx="9361439" cy="1704064"/>
          </a:xfrm>
          <a:prstGeom prst="roundRect">
            <a:avLst/>
          </a:pr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76C44F2-C7A5-D7E7-572E-54E4376A5370}"/>
              </a:ext>
            </a:extLst>
          </p:cNvPr>
          <p:cNvSpPr/>
          <p:nvPr/>
        </p:nvSpPr>
        <p:spPr>
          <a:xfrm>
            <a:off x="561908" y="707268"/>
            <a:ext cx="1595673" cy="1070280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886DD7-CA11-895F-429E-C9B4ADFF040A}"/>
              </a:ext>
            </a:extLst>
          </p:cNvPr>
          <p:cNvGrpSpPr/>
          <p:nvPr/>
        </p:nvGrpSpPr>
        <p:grpSpPr>
          <a:xfrm>
            <a:off x="1077401" y="205858"/>
            <a:ext cx="2721144" cy="3296679"/>
            <a:chOff x="2423193" y="12329817"/>
            <a:chExt cx="3017121" cy="54913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0C9BF0-DA4C-FFB8-46B7-E9A3EB1ED56E}"/>
                </a:ext>
              </a:extLst>
            </p:cNvPr>
            <p:cNvSpPr txBox="1"/>
            <p:nvPr/>
          </p:nvSpPr>
          <p:spPr>
            <a:xfrm>
              <a:off x="2865151" y="12335597"/>
              <a:ext cx="2575163" cy="548552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r>
                <a:rPr lang="en-US" sz="20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1C4859">
                        <a:alpha val="40000"/>
                      </a:srgbClr>
                    </a:outerShdw>
                  </a:effectLst>
                  <a:latin typeface="Lucida Bright" panose="02040602050505020304" pitchFamily="18" charset="0"/>
                </a:rPr>
                <a:t>‘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E6BFE5-85B6-E07D-DF9E-F27C2DDA1814}"/>
                </a:ext>
              </a:extLst>
            </p:cNvPr>
            <p:cNvSpPr txBox="1"/>
            <p:nvPr/>
          </p:nvSpPr>
          <p:spPr>
            <a:xfrm>
              <a:off x="2423193" y="12329817"/>
              <a:ext cx="2575165" cy="5485522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r>
                <a:rPr lang="en-US" sz="20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1C4859">
                        <a:alpha val="40000"/>
                      </a:srgbClr>
                    </a:outerShdw>
                  </a:effectLst>
                  <a:latin typeface="Lucida Bright" panose="02040602050505020304" pitchFamily="18" charset="0"/>
                </a:rPr>
                <a:t>‘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1D4041-D45E-25A0-954D-BD8DAB848B1C}"/>
              </a:ext>
            </a:extLst>
          </p:cNvPr>
          <p:cNvSpPr/>
          <p:nvPr/>
        </p:nvSpPr>
        <p:spPr>
          <a:xfrm>
            <a:off x="10095774" y="1996114"/>
            <a:ext cx="1722490" cy="972956"/>
          </a:xfrm>
          <a:prstGeom prst="round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A4803E6-E822-2992-65BA-700A180F4034}"/>
              </a:ext>
            </a:extLst>
          </p:cNvPr>
          <p:cNvGrpSpPr/>
          <p:nvPr/>
        </p:nvGrpSpPr>
        <p:grpSpPr>
          <a:xfrm flipV="1">
            <a:off x="8490695" y="177197"/>
            <a:ext cx="2753704" cy="3296679"/>
            <a:chOff x="2423193" y="12329817"/>
            <a:chExt cx="3017121" cy="54913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CE98F94-47DA-047D-2225-078B0E68D526}"/>
                </a:ext>
              </a:extLst>
            </p:cNvPr>
            <p:cNvSpPr txBox="1"/>
            <p:nvPr/>
          </p:nvSpPr>
          <p:spPr>
            <a:xfrm>
              <a:off x="2865151" y="12335597"/>
              <a:ext cx="2575163" cy="548552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r>
                <a:rPr lang="en-US" sz="20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1C4859">
                        <a:alpha val="40000"/>
                      </a:srgbClr>
                    </a:outerShdw>
                  </a:effectLst>
                  <a:latin typeface="Lucida Bright" panose="02040602050505020304" pitchFamily="18" charset="0"/>
                </a:rPr>
                <a:t>‘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0949112-6045-7058-DD22-EBD84C7AF688}"/>
                </a:ext>
              </a:extLst>
            </p:cNvPr>
            <p:cNvSpPr txBox="1"/>
            <p:nvPr/>
          </p:nvSpPr>
          <p:spPr>
            <a:xfrm>
              <a:off x="2423193" y="12329817"/>
              <a:ext cx="2575165" cy="5485522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r>
                <a:rPr lang="en-US" sz="208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srgbClr val="1C4859">
                        <a:alpha val="40000"/>
                      </a:srgbClr>
                    </a:outerShdw>
                  </a:effectLst>
                  <a:latin typeface="Lucida Bright" panose="02040602050505020304" pitchFamily="18" charset="0"/>
                </a:rPr>
                <a:t>‘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6968FF8-7042-6D31-100E-75291459417B}"/>
              </a:ext>
            </a:extLst>
          </p:cNvPr>
          <p:cNvSpPr txBox="1"/>
          <p:nvPr/>
        </p:nvSpPr>
        <p:spPr>
          <a:xfrm>
            <a:off x="1863392" y="1259187"/>
            <a:ext cx="881270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Hybrid organic–inorganic perovskites have emerged as a class of materials of exceptional interest owing to their tunable optoelectronic properties and versatility in energy-related applications. This research reports the synthesis and comprehensive characterization of the mixed-halide perovskite 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[(CH₃)₂NH₂]PbI</a:t>
            </a:r>
            <a:r>
              <a:rPr lang="en-GB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1.5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Cl</a:t>
            </a:r>
            <a:r>
              <a:rPr lang="en-GB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1.5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(DMAPbI</a:t>
            </a:r>
            <a:r>
              <a:rPr lang="en-GB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1.5</a:t>
            </a:r>
            <a:r>
              <a:rPr lang="en-GB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Cl</a:t>
            </a:r>
            <a:r>
              <a:rPr lang="en-GB" sz="1600" baseline="-25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1.5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) a novel member of the dimethylammonium lead halide perovskite family (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DMAPbX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₃; X = I, Br, Cl).</a:t>
            </a:r>
          </a:p>
        </p:txBody>
      </p:sp>
      <p:sp>
        <p:nvSpPr>
          <p:cNvPr id="56" name="AutoShape 10">
            <a:extLst>
              <a:ext uri="{FF2B5EF4-FFF2-40B4-BE49-F238E27FC236}">
                <a16:creationId xmlns:a16="http://schemas.microsoft.com/office/drawing/2014/main" id="{59C9DBFF-3F6E-D3B0-5E18-F6AC257A9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3115141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charset="0"/>
                <a:cs typeface="Arial" panose="020B0604020202020204" pitchFamily="34" charset="0"/>
              </a:rPr>
              <a:t>Experimental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6498645-0CB7-5495-58DC-EDEAC6DFB3BC}"/>
              </a:ext>
            </a:extLst>
          </p:cNvPr>
          <p:cNvGrpSpPr/>
          <p:nvPr/>
        </p:nvGrpSpPr>
        <p:grpSpPr>
          <a:xfrm>
            <a:off x="8216234" y="4679559"/>
            <a:ext cx="1817828" cy="1805513"/>
            <a:chOff x="8348663" y="4778111"/>
            <a:chExt cx="1817828" cy="1805513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F32F679-386D-C495-1848-AA9C27B45711}"/>
                </a:ext>
              </a:extLst>
            </p:cNvPr>
            <p:cNvSpPr/>
            <p:nvPr/>
          </p:nvSpPr>
          <p:spPr>
            <a:xfrm>
              <a:off x="8348663" y="4778111"/>
              <a:ext cx="1817828" cy="1805513"/>
            </a:xfrm>
            <a:custGeom>
              <a:avLst/>
              <a:gdLst>
                <a:gd name="csX0" fmla="*/ 2047164 w 4094328"/>
                <a:gd name="csY0" fmla="*/ 0 h 4096512"/>
                <a:gd name="csX1" fmla="*/ 2142854 w 4094328"/>
                <a:gd name="csY1" fmla="*/ 4835 h 4096512"/>
                <a:gd name="csX2" fmla="*/ 2190374 w 4094328"/>
                <a:gd name="csY2" fmla="*/ 328440 h 4096512"/>
                <a:gd name="csX3" fmla="*/ 2215248 w 4094328"/>
                <a:gd name="csY3" fmla="*/ 329696 h 4096512"/>
                <a:gd name="csX4" fmla="*/ 2354539 w 4094328"/>
                <a:gd name="csY4" fmla="*/ 350954 h 4096512"/>
                <a:gd name="csX5" fmla="*/ 2488150 w 4094328"/>
                <a:gd name="csY5" fmla="*/ 48923 h 4096512"/>
                <a:gd name="csX6" fmla="*/ 2655928 w 4094328"/>
                <a:gd name="csY6" fmla="*/ 92086 h 4096512"/>
                <a:gd name="csX7" fmla="*/ 2692403 w 4094328"/>
                <a:gd name="csY7" fmla="*/ 105443 h 4096512"/>
                <a:gd name="csX8" fmla="*/ 2650609 w 4094328"/>
                <a:gd name="csY8" fmla="*/ 434102 h 4096512"/>
                <a:gd name="csX9" fmla="*/ 2713872 w 4094328"/>
                <a:gd name="csY9" fmla="*/ 457257 h 4096512"/>
                <a:gd name="csX10" fmla="*/ 2796853 w 4094328"/>
                <a:gd name="csY10" fmla="*/ 497230 h 4096512"/>
                <a:gd name="csX11" fmla="*/ 3006719 w 4094328"/>
                <a:gd name="csY11" fmla="*/ 239384 h 4096512"/>
                <a:gd name="csX12" fmla="*/ 3022964 w 4094328"/>
                <a:gd name="csY12" fmla="*/ 247214 h 4096512"/>
                <a:gd name="csX13" fmla="*/ 3190759 w 4094328"/>
                <a:gd name="csY13" fmla="*/ 349206 h 4096512"/>
                <a:gd name="csX14" fmla="*/ 3061649 w 4094328"/>
                <a:gd name="csY14" fmla="*/ 656819 h 4096512"/>
                <a:gd name="csX15" fmla="*/ 3142735 w 4094328"/>
                <a:gd name="csY15" fmla="*/ 717455 h 4096512"/>
                <a:gd name="csX16" fmla="*/ 3178118 w 4094328"/>
                <a:gd name="csY16" fmla="*/ 749613 h 4096512"/>
                <a:gd name="csX17" fmla="*/ 3446143 w 4094328"/>
                <a:gd name="csY17" fmla="*/ 555740 h 4096512"/>
                <a:gd name="csX18" fmla="*/ 3494728 w 4094328"/>
                <a:gd name="csY18" fmla="*/ 599920 h 4096512"/>
                <a:gd name="csX19" fmla="*/ 3597706 w 4094328"/>
                <a:gd name="csY19" fmla="*/ 713285 h 4096512"/>
                <a:gd name="csX20" fmla="*/ 3393752 w 4094328"/>
                <a:gd name="csY20" fmla="*/ 973702 h 4096512"/>
                <a:gd name="csX21" fmla="*/ 3476459 w 4094328"/>
                <a:gd name="csY21" fmla="*/ 1084304 h 4096512"/>
                <a:gd name="csX22" fmla="*/ 3782679 w 4094328"/>
                <a:gd name="csY22" fmla="*/ 965598 h 4096512"/>
                <a:gd name="csX23" fmla="*/ 3847246 w 4094328"/>
                <a:gd name="csY23" fmla="*/ 1071936 h 4096512"/>
                <a:gd name="csX24" fmla="*/ 3889927 w 4094328"/>
                <a:gd name="csY24" fmla="*/ 1160582 h 4096512"/>
                <a:gd name="csX25" fmla="*/ 3627056 w 4094328"/>
                <a:gd name="csY25" fmla="*/ 1358190 h 4096512"/>
                <a:gd name="csX26" fmla="*/ 3638443 w 4094328"/>
                <a:gd name="csY26" fmla="*/ 1381827 h 4096512"/>
                <a:gd name="csX27" fmla="*/ 3673506 w 4094328"/>
                <a:gd name="csY27" fmla="*/ 1477627 h 4096512"/>
                <a:gd name="csX28" fmla="*/ 4002237 w 4094328"/>
                <a:gd name="csY28" fmla="*/ 1439018 h 4096512"/>
                <a:gd name="csX29" fmla="*/ 4002292 w 4094328"/>
                <a:gd name="csY29" fmla="*/ 1439167 h 4096512"/>
                <a:gd name="csX30" fmla="*/ 4052737 w 4094328"/>
                <a:gd name="csY30" fmla="*/ 1635461 h 4096512"/>
                <a:gd name="csX31" fmla="*/ 4056102 w 4094328"/>
                <a:gd name="csY31" fmla="*/ 1657519 h 4096512"/>
                <a:gd name="csX32" fmla="*/ 3751005 w 4094328"/>
                <a:gd name="csY32" fmla="*/ 1782174 h 4096512"/>
                <a:gd name="csX33" fmla="*/ 3766003 w 4094328"/>
                <a:gd name="csY33" fmla="*/ 1880451 h 4096512"/>
                <a:gd name="csX34" fmla="*/ 3767169 w 4094328"/>
                <a:gd name="csY34" fmla="*/ 1903531 h 4096512"/>
                <a:gd name="csX35" fmla="*/ 4089229 w 4094328"/>
                <a:gd name="csY35" fmla="*/ 1947211 h 4096512"/>
                <a:gd name="csX36" fmla="*/ 4094328 w 4094328"/>
                <a:gd name="csY36" fmla="*/ 2048256 h 4096512"/>
                <a:gd name="csX37" fmla="*/ 4087952 w 4094328"/>
                <a:gd name="csY37" fmla="*/ 2174588 h 4096512"/>
                <a:gd name="csX38" fmla="*/ 3766892 w 4094328"/>
                <a:gd name="csY38" fmla="*/ 2218132 h 4096512"/>
                <a:gd name="csX39" fmla="*/ 3766003 w 4094328"/>
                <a:gd name="csY39" fmla="*/ 2235721 h 4096512"/>
                <a:gd name="csX40" fmla="*/ 3750221 w 4094328"/>
                <a:gd name="csY40" fmla="*/ 2339131 h 4096512"/>
                <a:gd name="csX41" fmla="*/ 4052346 w 4094328"/>
                <a:gd name="csY41" fmla="*/ 2462572 h 4096512"/>
                <a:gd name="csX42" fmla="*/ 4002292 w 4094328"/>
                <a:gd name="csY42" fmla="*/ 2657345 h 4096512"/>
                <a:gd name="csX43" fmla="*/ 3993429 w 4094328"/>
                <a:gd name="csY43" fmla="*/ 2681573 h 4096512"/>
                <a:gd name="csX44" fmla="*/ 3671592 w 4094328"/>
                <a:gd name="csY44" fmla="*/ 2643773 h 4096512"/>
                <a:gd name="csX45" fmla="*/ 3638443 w 4094328"/>
                <a:gd name="csY45" fmla="*/ 2734345 h 4096512"/>
                <a:gd name="csX46" fmla="*/ 3625128 w 4094328"/>
                <a:gd name="csY46" fmla="*/ 2761985 h 4096512"/>
                <a:gd name="csX47" fmla="*/ 3881049 w 4094328"/>
                <a:gd name="csY47" fmla="*/ 2954369 h 4096512"/>
                <a:gd name="csX48" fmla="*/ 3847246 w 4094328"/>
                <a:gd name="csY48" fmla="*/ 3024577 h 4096512"/>
                <a:gd name="csX49" fmla="*/ 3770336 w 4094328"/>
                <a:gd name="csY49" fmla="*/ 3151243 h 4096512"/>
                <a:gd name="csX50" fmla="*/ 3473298 w 4094328"/>
                <a:gd name="csY50" fmla="*/ 3036096 h 4096512"/>
                <a:gd name="csX51" fmla="*/ 3391666 w 4094328"/>
                <a:gd name="csY51" fmla="*/ 3145260 h 4096512"/>
                <a:gd name="csX52" fmla="*/ 3587144 w 4094328"/>
                <a:gd name="csY52" fmla="*/ 3394855 h 4096512"/>
                <a:gd name="csX53" fmla="*/ 3494728 w 4094328"/>
                <a:gd name="csY53" fmla="*/ 3496592 h 4096512"/>
                <a:gd name="csX54" fmla="*/ 3430761 w 4094328"/>
                <a:gd name="csY54" fmla="*/ 3554760 h 4096512"/>
                <a:gd name="csX55" fmla="*/ 3174777 w 4094328"/>
                <a:gd name="csY55" fmla="*/ 3369596 h 4096512"/>
                <a:gd name="csX56" fmla="*/ 3142735 w 4094328"/>
                <a:gd name="csY56" fmla="*/ 3398718 h 4096512"/>
                <a:gd name="csX57" fmla="*/ 3059907 w 4094328"/>
                <a:gd name="csY57" fmla="*/ 3460656 h 4096512"/>
                <a:gd name="csX58" fmla="*/ 3182361 w 4094328"/>
                <a:gd name="csY58" fmla="*/ 3752411 h 4096512"/>
                <a:gd name="csX59" fmla="*/ 3022964 w 4094328"/>
                <a:gd name="csY59" fmla="*/ 3849299 h 4096512"/>
                <a:gd name="csX60" fmla="*/ 2992038 w 4094328"/>
                <a:gd name="csY60" fmla="*/ 3864205 h 4096512"/>
                <a:gd name="csX61" fmla="*/ 2793664 w 4094328"/>
                <a:gd name="csY61" fmla="*/ 3620478 h 4096512"/>
                <a:gd name="csX62" fmla="*/ 2713872 w 4094328"/>
                <a:gd name="csY62" fmla="*/ 3658916 h 4096512"/>
                <a:gd name="csX63" fmla="*/ 2649947 w 4094328"/>
                <a:gd name="csY63" fmla="*/ 3682313 h 4096512"/>
                <a:gd name="csX64" fmla="*/ 2689352 w 4094328"/>
                <a:gd name="csY64" fmla="*/ 3992187 h 4096512"/>
                <a:gd name="csX65" fmla="*/ 2655928 w 4094328"/>
                <a:gd name="csY65" fmla="*/ 4004427 h 4096512"/>
                <a:gd name="csX66" fmla="*/ 2478176 w 4094328"/>
                <a:gd name="csY66" fmla="*/ 4050156 h 4096512"/>
                <a:gd name="csX67" fmla="*/ 2352279 w 4094328"/>
                <a:gd name="csY67" fmla="*/ 3765563 h 4096512"/>
                <a:gd name="csX68" fmla="*/ 2215248 w 4094328"/>
                <a:gd name="csY68" fmla="*/ 3786476 h 4096512"/>
                <a:gd name="csX69" fmla="*/ 2191181 w 4094328"/>
                <a:gd name="csY69" fmla="*/ 3787692 h 4096512"/>
                <a:gd name="csX70" fmla="*/ 2146570 w 4094328"/>
                <a:gd name="csY70" fmla="*/ 4091490 h 4096512"/>
                <a:gd name="csX71" fmla="*/ 2047164 w 4094328"/>
                <a:gd name="csY71" fmla="*/ 4096512 h 4096512"/>
                <a:gd name="csX72" fmla="*/ 1927134 w 4094328"/>
                <a:gd name="csY72" fmla="*/ 4090448 h 4096512"/>
                <a:gd name="csX73" fmla="*/ 1882665 w 4094328"/>
                <a:gd name="csY73" fmla="*/ 3787622 h 4096512"/>
                <a:gd name="csX74" fmla="*/ 1859978 w 4094328"/>
                <a:gd name="csY74" fmla="*/ 3786476 h 4096512"/>
                <a:gd name="csX75" fmla="*/ 1721663 w 4094328"/>
                <a:gd name="csY75" fmla="*/ 3765367 h 4096512"/>
                <a:gd name="csX76" fmla="*/ 1597772 w 4094328"/>
                <a:gd name="csY76" fmla="*/ 4045427 h 4096512"/>
                <a:gd name="csX77" fmla="*/ 1438401 w 4094328"/>
                <a:gd name="csY77" fmla="*/ 4004427 h 4096512"/>
                <a:gd name="csX78" fmla="*/ 1385415 w 4094328"/>
                <a:gd name="csY78" fmla="*/ 3985023 h 4096512"/>
                <a:gd name="csX79" fmla="*/ 1423970 w 4094328"/>
                <a:gd name="csY79" fmla="*/ 3681833 h 4096512"/>
                <a:gd name="csX80" fmla="*/ 1361355 w 4094328"/>
                <a:gd name="csY80" fmla="*/ 3658916 h 4096512"/>
                <a:gd name="csX81" fmla="*/ 1280577 w 4094328"/>
                <a:gd name="csY81" fmla="*/ 3620003 h 4096512"/>
                <a:gd name="csX82" fmla="*/ 1087586 w 4094328"/>
                <a:gd name="csY82" fmla="*/ 3857117 h 4096512"/>
                <a:gd name="csX83" fmla="*/ 1071365 w 4094328"/>
                <a:gd name="csY83" fmla="*/ 3849299 h 4096512"/>
                <a:gd name="csX84" fmla="*/ 902576 w 4094328"/>
                <a:gd name="csY84" fmla="*/ 3746702 h 4096512"/>
                <a:gd name="csX85" fmla="*/ 895967 w 4094328"/>
                <a:gd name="csY85" fmla="*/ 3741758 h 4096512"/>
                <a:gd name="csX86" fmla="*/ 1014277 w 4094328"/>
                <a:gd name="csY86" fmla="*/ 3459876 h 4096512"/>
                <a:gd name="csX87" fmla="*/ 932491 w 4094328"/>
                <a:gd name="csY87" fmla="*/ 3398718 h 4096512"/>
                <a:gd name="csX88" fmla="*/ 899842 w 4094328"/>
                <a:gd name="csY88" fmla="*/ 3369044 h 4096512"/>
                <a:gd name="csX89" fmla="*/ 654497 w 4094328"/>
                <a:gd name="csY89" fmla="*/ 3546512 h 4096512"/>
                <a:gd name="csX90" fmla="*/ 599601 w 4094328"/>
                <a:gd name="csY90" fmla="*/ 3496592 h 4096512"/>
                <a:gd name="csX91" fmla="*/ 496191 w 4094328"/>
                <a:gd name="csY91" fmla="*/ 3382752 h 4096512"/>
                <a:gd name="csX92" fmla="*/ 682891 w 4094328"/>
                <a:gd name="csY92" fmla="*/ 3144365 h 4096512"/>
                <a:gd name="csX93" fmla="*/ 601621 w 4094328"/>
                <a:gd name="csY93" fmla="*/ 3035684 h 4096512"/>
                <a:gd name="csX94" fmla="*/ 320092 w 4094328"/>
                <a:gd name="csY94" fmla="*/ 3144819 h 4096512"/>
                <a:gd name="csX95" fmla="*/ 247082 w 4094328"/>
                <a:gd name="csY95" fmla="*/ 3024577 h 4096512"/>
                <a:gd name="csX96" fmla="*/ 207839 w 4094328"/>
                <a:gd name="csY96" fmla="*/ 2943069 h 4096512"/>
                <a:gd name="csX97" fmla="*/ 449734 w 4094328"/>
                <a:gd name="csY97" fmla="*/ 2761229 h 4096512"/>
                <a:gd name="csX98" fmla="*/ 436784 w 4094328"/>
                <a:gd name="csY98" fmla="*/ 2734345 h 4096512"/>
                <a:gd name="csX99" fmla="*/ 403578 w 4094328"/>
                <a:gd name="csY99" fmla="*/ 2643619 h 4096512"/>
                <a:gd name="csX100" fmla="*/ 100056 w 4094328"/>
                <a:gd name="csY100" fmla="*/ 2679268 h 4096512"/>
                <a:gd name="csX101" fmla="*/ 92037 w 4094328"/>
                <a:gd name="csY101" fmla="*/ 2657345 h 4096512"/>
                <a:gd name="csX102" fmla="*/ 41591 w 4094328"/>
                <a:gd name="csY102" fmla="*/ 2461051 h 4096512"/>
                <a:gd name="csX103" fmla="*/ 40632 w 4094328"/>
                <a:gd name="csY103" fmla="*/ 2454759 h 4096512"/>
                <a:gd name="csX104" fmla="*/ 324925 w 4094328"/>
                <a:gd name="csY104" fmla="*/ 2338604 h 4096512"/>
                <a:gd name="csX105" fmla="*/ 309223 w 4094328"/>
                <a:gd name="csY105" fmla="*/ 2235721 h 4096512"/>
                <a:gd name="csX106" fmla="*/ 308344 w 4094328"/>
                <a:gd name="csY106" fmla="*/ 2218320 h 4096512"/>
                <a:gd name="csX107" fmla="*/ 6517 w 4094328"/>
                <a:gd name="csY107" fmla="*/ 2177384 h 4096512"/>
                <a:gd name="csX108" fmla="*/ 0 w 4094328"/>
                <a:gd name="csY108" fmla="*/ 2048256 h 4096512"/>
                <a:gd name="csX109" fmla="*/ 5241 w 4094328"/>
                <a:gd name="csY109" fmla="*/ 1944415 h 4096512"/>
                <a:gd name="csX110" fmla="*/ 308067 w 4094328"/>
                <a:gd name="csY110" fmla="*/ 1903344 h 4096512"/>
                <a:gd name="csX111" fmla="*/ 309223 w 4094328"/>
                <a:gd name="csY111" fmla="*/ 1880451 h 4096512"/>
                <a:gd name="csX112" fmla="*/ 324142 w 4094328"/>
                <a:gd name="csY112" fmla="*/ 1782702 h 4096512"/>
                <a:gd name="csX113" fmla="*/ 37026 w 4094328"/>
                <a:gd name="csY113" fmla="*/ 1665393 h 4096512"/>
                <a:gd name="csX114" fmla="*/ 41591 w 4094328"/>
                <a:gd name="csY114" fmla="*/ 1635461 h 4096512"/>
                <a:gd name="csX115" fmla="*/ 91476 w 4094328"/>
                <a:gd name="csY115" fmla="*/ 1441351 h 4096512"/>
                <a:gd name="csX116" fmla="*/ 401664 w 4094328"/>
                <a:gd name="csY116" fmla="*/ 1477782 h 4096512"/>
                <a:gd name="csX117" fmla="*/ 436784 w 4094328"/>
                <a:gd name="csY117" fmla="*/ 1381827 h 4096512"/>
                <a:gd name="csX118" fmla="*/ 447806 w 4094328"/>
                <a:gd name="csY118" fmla="*/ 1358947 h 4096512"/>
                <a:gd name="csX119" fmla="*/ 198961 w 4094328"/>
                <a:gd name="csY119" fmla="*/ 1171882 h 4096512"/>
                <a:gd name="csX120" fmla="*/ 247082 w 4094328"/>
                <a:gd name="csY120" fmla="*/ 1071936 h 4096512"/>
                <a:gd name="csX121" fmla="*/ 307749 w 4094328"/>
                <a:gd name="csY121" fmla="*/ 972022 h 4096512"/>
                <a:gd name="csX122" fmla="*/ 598460 w 4094328"/>
                <a:gd name="csY122" fmla="*/ 1084716 h 4096512"/>
                <a:gd name="csX123" fmla="*/ 680805 w 4094328"/>
                <a:gd name="csY123" fmla="*/ 974597 h 4096512"/>
                <a:gd name="csX124" fmla="*/ 485629 w 4094328"/>
                <a:gd name="csY124" fmla="*/ 725388 h 4096512"/>
                <a:gd name="csX125" fmla="*/ 599601 w 4094328"/>
                <a:gd name="csY125" fmla="*/ 599920 h 4096512"/>
                <a:gd name="csX126" fmla="*/ 639116 w 4094328"/>
                <a:gd name="csY126" fmla="*/ 563988 h 4096512"/>
                <a:gd name="csX127" fmla="*/ 896501 w 4094328"/>
                <a:gd name="csY127" fmla="*/ 750165 h 4096512"/>
                <a:gd name="csX128" fmla="*/ 932491 w 4094328"/>
                <a:gd name="csY128" fmla="*/ 717455 h 4096512"/>
                <a:gd name="csX129" fmla="*/ 1012535 w 4094328"/>
                <a:gd name="csY129" fmla="*/ 657599 h 4096512"/>
                <a:gd name="csX130" fmla="*/ 887945 w 4094328"/>
                <a:gd name="csY130" fmla="*/ 360756 h 4096512"/>
                <a:gd name="csX131" fmla="*/ 902576 w 4094328"/>
                <a:gd name="csY131" fmla="*/ 349810 h 4096512"/>
                <a:gd name="csX132" fmla="*/ 1071365 w 4094328"/>
                <a:gd name="csY132" fmla="*/ 247214 h 4096512"/>
                <a:gd name="csX133" fmla="*/ 1072905 w 4094328"/>
                <a:gd name="csY133" fmla="*/ 246471 h 4096512"/>
                <a:gd name="csX134" fmla="*/ 1277389 w 4094328"/>
                <a:gd name="csY134" fmla="*/ 497705 h 4096512"/>
                <a:gd name="csX135" fmla="*/ 1361355 w 4094328"/>
                <a:gd name="csY135" fmla="*/ 457257 h 4096512"/>
                <a:gd name="csX136" fmla="*/ 1423307 w 4094328"/>
                <a:gd name="csY136" fmla="*/ 434582 h 4096512"/>
                <a:gd name="csX137" fmla="*/ 1382363 w 4094328"/>
                <a:gd name="csY137" fmla="*/ 112606 h 4096512"/>
                <a:gd name="csX138" fmla="*/ 1438401 w 4094328"/>
                <a:gd name="csY138" fmla="*/ 92086 h 4096512"/>
                <a:gd name="csX139" fmla="*/ 1587797 w 4094328"/>
                <a:gd name="csY139" fmla="*/ 53651 h 4096512"/>
                <a:gd name="csX140" fmla="*/ 1719403 w 4094328"/>
                <a:gd name="csY140" fmla="*/ 351150 h 4096512"/>
                <a:gd name="csX141" fmla="*/ 1859978 w 4094328"/>
                <a:gd name="csY141" fmla="*/ 329696 h 4096512"/>
                <a:gd name="csX142" fmla="*/ 1883472 w 4094328"/>
                <a:gd name="csY142" fmla="*/ 328510 h 4096512"/>
                <a:gd name="csX143" fmla="*/ 1930850 w 4094328"/>
                <a:gd name="csY143" fmla="*/ 5877 h 4096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</a:cxnLst>
              <a:rect l="l" t="t" r="r" b="b"/>
              <a:pathLst>
                <a:path w="4094328" h="4096512">
                  <a:moveTo>
                    <a:pt x="2047164" y="0"/>
                  </a:moveTo>
                  <a:lnTo>
                    <a:pt x="2142854" y="4835"/>
                  </a:lnTo>
                  <a:lnTo>
                    <a:pt x="2190374" y="328440"/>
                  </a:lnTo>
                  <a:lnTo>
                    <a:pt x="2215248" y="329696"/>
                  </a:lnTo>
                  <a:lnTo>
                    <a:pt x="2354539" y="350954"/>
                  </a:lnTo>
                  <a:lnTo>
                    <a:pt x="2488150" y="48923"/>
                  </a:lnTo>
                  <a:lnTo>
                    <a:pt x="2655928" y="92086"/>
                  </a:lnTo>
                  <a:lnTo>
                    <a:pt x="2692403" y="105443"/>
                  </a:lnTo>
                  <a:lnTo>
                    <a:pt x="2650609" y="434102"/>
                  </a:lnTo>
                  <a:lnTo>
                    <a:pt x="2713872" y="457257"/>
                  </a:lnTo>
                  <a:lnTo>
                    <a:pt x="2796853" y="497230"/>
                  </a:lnTo>
                  <a:lnTo>
                    <a:pt x="3006719" y="239384"/>
                  </a:lnTo>
                  <a:lnTo>
                    <a:pt x="3022964" y="247214"/>
                  </a:lnTo>
                  <a:lnTo>
                    <a:pt x="3190759" y="349206"/>
                  </a:lnTo>
                  <a:lnTo>
                    <a:pt x="3061649" y="656819"/>
                  </a:lnTo>
                  <a:lnTo>
                    <a:pt x="3142735" y="717455"/>
                  </a:lnTo>
                  <a:lnTo>
                    <a:pt x="3178118" y="749613"/>
                  </a:lnTo>
                  <a:lnTo>
                    <a:pt x="3446143" y="555740"/>
                  </a:lnTo>
                  <a:lnTo>
                    <a:pt x="3494728" y="599920"/>
                  </a:lnTo>
                  <a:lnTo>
                    <a:pt x="3597706" y="713285"/>
                  </a:lnTo>
                  <a:lnTo>
                    <a:pt x="3393752" y="973702"/>
                  </a:lnTo>
                  <a:lnTo>
                    <a:pt x="3476459" y="1084304"/>
                  </a:lnTo>
                  <a:lnTo>
                    <a:pt x="3782679" y="965598"/>
                  </a:lnTo>
                  <a:lnTo>
                    <a:pt x="3847246" y="1071936"/>
                  </a:lnTo>
                  <a:lnTo>
                    <a:pt x="3889927" y="1160582"/>
                  </a:lnTo>
                  <a:lnTo>
                    <a:pt x="3627056" y="1358190"/>
                  </a:lnTo>
                  <a:lnTo>
                    <a:pt x="3638443" y="1381827"/>
                  </a:lnTo>
                  <a:lnTo>
                    <a:pt x="3673506" y="1477627"/>
                  </a:lnTo>
                  <a:lnTo>
                    <a:pt x="4002237" y="1439018"/>
                  </a:lnTo>
                  <a:lnTo>
                    <a:pt x="4002292" y="1439167"/>
                  </a:lnTo>
                  <a:cubicBezTo>
                    <a:pt x="4022230" y="1503304"/>
                    <a:pt x="4039102" y="1568793"/>
                    <a:pt x="4052737" y="1635461"/>
                  </a:cubicBezTo>
                  <a:lnTo>
                    <a:pt x="4056102" y="1657519"/>
                  </a:lnTo>
                  <a:lnTo>
                    <a:pt x="3751005" y="1782174"/>
                  </a:lnTo>
                  <a:lnTo>
                    <a:pt x="3766003" y="1880451"/>
                  </a:lnTo>
                  <a:lnTo>
                    <a:pt x="3767169" y="1903531"/>
                  </a:lnTo>
                  <a:lnTo>
                    <a:pt x="4089229" y="1947211"/>
                  </a:lnTo>
                  <a:lnTo>
                    <a:pt x="4094328" y="2048256"/>
                  </a:lnTo>
                  <a:lnTo>
                    <a:pt x="4087952" y="2174588"/>
                  </a:lnTo>
                  <a:lnTo>
                    <a:pt x="3766892" y="2218132"/>
                  </a:lnTo>
                  <a:lnTo>
                    <a:pt x="3766003" y="2235721"/>
                  </a:lnTo>
                  <a:lnTo>
                    <a:pt x="3750221" y="2339131"/>
                  </a:lnTo>
                  <a:lnTo>
                    <a:pt x="4052346" y="2462572"/>
                  </a:lnTo>
                  <a:lnTo>
                    <a:pt x="4002292" y="2657345"/>
                  </a:lnTo>
                  <a:lnTo>
                    <a:pt x="3993429" y="2681573"/>
                  </a:lnTo>
                  <a:lnTo>
                    <a:pt x="3671592" y="2643773"/>
                  </a:lnTo>
                  <a:lnTo>
                    <a:pt x="3638443" y="2734345"/>
                  </a:lnTo>
                  <a:lnTo>
                    <a:pt x="3625128" y="2761985"/>
                  </a:lnTo>
                  <a:lnTo>
                    <a:pt x="3881049" y="2954369"/>
                  </a:lnTo>
                  <a:lnTo>
                    <a:pt x="3847246" y="3024577"/>
                  </a:lnTo>
                  <a:lnTo>
                    <a:pt x="3770336" y="3151243"/>
                  </a:lnTo>
                  <a:lnTo>
                    <a:pt x="3473298" y="3036096"/>
                  </a:lnTo>
                  <a:lnTo>
                    <a:pt x="3391666" y="3145260"/>
                  </a:lnTo>
                  <a:lnTo>
                    <a:pt x="3587144" y="3394855"/>
                  </a:lnTo>
                  <a:lnTo>
                    <a:pt x="3494728" y="3496592"/>
                  </a:lnTo>
                  <a:lnTo>
                    <a:pt x="3430761" y="3554760"/>
                  </a:lnTo>
                  <a:lnTo>
                    <a:pt x="3174777" y="3369596"/>
                  </a:lnTo>
                  <a:lnTo>
                    <a:pt x="3142735" y="3398718"/>
                  </a:lnTo>
                  <a:lnTo>
                    <a:pt x="3059907" y="3460656"/>
                  </a:lnTo>
                  <a:lnTo>
                    <a:pt x="3182361" y="3752411"/>
                  </a:lnTo>
                  <a:lnTo>
                    <a:pt x="3022964" y="3849299"/>
                  </a:lnTo>
                  <a:lnTo>
                    <a:pt x="2992038" y="3864205"/>
                  </a:lnTo>
                  <a:lnTo>
                    <a:pt x="2793664" y="3620478"/>
                  </a:lnTo>
                  <a:lnTo>
                    <a:pt x="2713872" y="3658916"/>
                  </a:lnTo>
                  <a:lnTo>
                    <a:pt x="2649947" y="3682313"/>
                  </a:lnTo>
                  <a:lnTo>
                    <a:pt x="2689352" y="3992187"/>
                  </a:lnTo>
                  <a:lnTo>
                    <a:pt x="2655928" y="4004427"/>
                  </a:lnTo>
                  <a:lnTo>
                    <a:pt x="2478176" y="4050156"/>
                  </a:lnTo>
                  <a:lnTo>
                    <a:pt x="2352279" y="3765563"/>
                  </a:lnTo>
                  <a:lnTo>
                    <a:pt x="2215248" y="3786476"/>
                  </a:lnTo>
                  <a:lnTo>
                    <a:pt x="2191181" y="3787692"/>
                  </a:lnTo>
                  <a:lnTo>
                    <a:pt x="2146570" y="4091490"/>
                  </a:lnTo>
                  <a:lnTo>
                    <a:pt x="2047164" y="4096512"/>
                  </a:lnTo>
                  <a:lnTo>
                    <a:pt x="1927134" y="4090448"/>
                  </a:lnTo>
                  <a:lnTo>
                    <a:pt x="1882665" y="3787622"/>
                  </a:lnTo>
                  <a:lnTo>
                    <a:pt x="1859978" y="3786476"/>
                  </a:lnTo>
                  <a:lnTo>
                    <a:pt x="1721663" y="3765367"/>
                  </a:lnTo>
                  <a:lnTo>
                    <a:pt x="1597772" y="4045427"/>
                  </a:lnTo>
                  <a:lnTo>
                    <a:pt x="1438401" y="4004427"/>
                  </a:lnTo>
                  <a:lnTo>
                    <a:pt x="1385415" y="3985023"/>
                  </a:lnTo>
                  <a:lnTo>
                    <a:pt x="1423970" y="3681833"/>
                  </a:lnTo>
                  <a:lnTo>
                    <a:pt x="1361355" y="3658916"/>
                  </a:lnTo>
                  <a:lnTo>
                    <a:pt x="1280577" y="3620003"/>
                  </a:lnTo>
                  <a:lnTo>
                    <a:pt x="1087586" y="3857117"/>
                  </a:lnTo>
                  <a:lnTo>
                    <a:pt x="1071365" y="3849299"/>
                  </a:lnTo>
                  <a:cubicBezTo>
                    <a:pt x="1013351" y="3817767"/>
                    <a:pt x="957031" y="3783511"/>
                    <a:pt x="902576" y="3746702"/>
                  </a:cubicBezTo>
                  <a:lnTo>
                    <a:pt x="895967" y="3741758"/>
                  </a:lnTo>
                  <a:lnTo>
                    <a:pt x="1014277" y="3459876"/>
                  </a:lnTo>
                  <a:lnTo>
                    <a:pt x="932491" y="3398718"/>
                  </a:lnTo>
                  <a:lnTo>
                    <a:pt x="899842" y="3369044"/>
                  </a:lnTo>
                  <a:lnTo>
                    <a:pt x="654497" y="3546512"/>
                  </a:lnTo>
                  <a:lnTo>
                    <a:pt x="599601" y="3496592"/>
                  </a:lnTo>
                  <a:lnTo>
                    <a:pt x="496191" y="3382752"/>
                  </a:lnTo>
                  <a:lnTo>
                    <a:pt x="682891" y="3144365"/>
                  </a:lnTo>
                  <a:lnTo>
                    <a:pt x="601621" y="3035684"/>
                  </a:lnTo>
                  <a:lnTo>
                    <a:pt x="320092" y="3144819"/>
                  </a:lnTo>
                  <a:lnTo>
                    <a:pt x="247082" y="3024577"/>
                  </a:lnTo>
                  <a:lnTo>
                    <a:pt x="207839" y="2943069"/>
                  </a:lnTo>
                  <a:lnTo>
                    <a:pt x="449734" y="2761229"/>
                  </a:lnTo>
                  <a:lnTo>
                    <a:pt x="436784" y="2734345"/>
                  </a:lnTo>
                  <a:lnTo>
                    <a:pt x="403578" y="2643619"/>
                  </a:lnTo>
                  <a:lnTo>
                    <a:pt x="100056" y="2679268"/>
                  </a:lnTo>
                  <a:lnTo>
                    <a:pt x="92037" y="2657345"/>
                  </a:lnTo>
                  <a:cubicBezTo>
                    <a:pt x="72099" y="2593208"/>
                    <a:pt x="55227" y="2527720"/>
                    <a:pt x="41591" y="2461051"/>
                  </a:cubicBezTo>
                  <a:lnTo>
                    <a:pt x="40632" y="2454759"/>
                  </a:lnTo>
                  <a:lnTo>
                    <a:pt x="324925" y="2338604"/>
                  </a:lnTo>
                  <a:lnTo>
                    <a:pt x="309223" y="2235721"/>
                  </a:lnTo>
                  <a:lnTo>
                    <a:pt x="308344" y="2218320"/>
                  </a:lnTo>
                  <a:lnTo>
                    <a:pt x="6517" y="2177384"/>
                  </a:lnTo>
                  <a:lnTo>
                    <a:pt x="0" y="2048256"/>
                  </a:lnTo>
                  <a:lnTo>
                    <a:pt x="5241" y="1944415"/>
                  </a:lnTo>
                  <a:lnTo>
                    <a:pt x="308067" y="1903344"/>
                  </a:lnTo>
                  <a:lnTo>
                    <a:pt x="309223" y="1880451"/>
                  </a:lnTo>
                  <a:lnTo>
                    <a:pt x="324142" y="1782702"/>
                  </a:lnTo>
                  <a:lnTo>
                    <a:pt x="37026" y="1665393"/>
                  </a:lnTo>
                  <a:lnTo>
                    <a:pt x="41591" y="1635461"/>
                  </a:lnTo>
                  <a:lnTo>
                    <a:pt x="91476" y="1441351"/>
                  </a:lnTo>
                  <a:lnTo>
                    <a:pt x="401664" y="1477782"/>
                  </a:lnTo>
                  <a:lnTo>
                    <a:pt x="436784" y="1381827"/>
                  </a:lnTo>
                  <a:lnTo>
                    <a:pt x="447806" y="1358947"/>
                  </a:lnTo>
                  <a:lnTo>
                    <a:pt x="198961" y="1171882"/>
                  </a:lnTo>
                  <a:lnTo>
                    <a:pt x="247082" y="1071936"/>
                  </a:lnTo>
                  <a:lnTo>
                    <a:pt x="307749" y="972022"/>
                  </a:lnTo>
                  <a:lnTo>
                    <a:pt x="598460" y="1084716"/>
                  </a:lnTo>
                  <a:lnTo>
                    <a:pt x="680805" y="974597"/>
                  </a:lnTo>
                  <a:lnTo>
                    <a:pt x="485629" y="725388"/>
                  </a:lnTo>
                  <a:lnTo>
                    <a:pt x="599601" y="599920"/>
                  </a:lnTo>
                  <a:lnTo>
                    <a:pt x="639116" y="563988"/>
                  </a:lnTo>
                  <a:lnTo>
                    <a:pt x="896501" y="750165"/>
                  </a:lnTo>
                  <a:lnTo>
                    <a:pt x="932491" y="717455"/>
                  </a:lnTo>
                  <a:lnTo>
                    <a:pt x="1012535" y="657599"/>
                  </a:lnTo>
                  <a:lnTo>
                    <a:pt x="887945" y="360756"/>
                  </a:lnTo>
                  <a:lnTo>
                    <a:pt x="902576" y="349810"/>
                  </a:lnTo>
                  <a:cubicBezTo>
                    <a:pt x="957031" y="313001"/>
                    <a:pt x="1013351" y="278745"/>
                    <a:pt x="1071365" y="247214"/>
                  </a:cubicBezTo>
                  <a:lnTo>
                    <a:pt x="1072905" y="246471"/>
                  </a:lnTo>
                  <a:lnTo>
                    <a:pt x="1277389" y="497705"/>
                  </a:lnTo>
                  <a:lnTo>
                    <a:pt x="1361355" y="457257"/>
                  </a:lnTo>
                  <a:lnTo>
                    <a:pt x="1423307" y="434582"/>
                  </a:lnTo>
                  <a:lnTo>
                    <a:pt x="1382363" y="112606"/>
                  </a:lnTo>
                  <a:lnTo>
                    <a:pt x="1438401" y="92086"/>
                  </a:lnTo>
                  <a:lnTo>
                    <a:pt x="1587797" y="53651"/>
                  </a:lnTo>
                  <a:lnTo>
                    <a:pt x="1719403" y="351150"/>
                  </a:lnTo>
                  <a:lnTo>
                    <a:pt x="1859978" y="329696"/>
                  </a:lnTo>
                  <a:lnTo>
                    <a:pt x="1883472" y="328510"/>
                  </a:lnTo>
                  <a:lnTo>
                    <a:pt x="1930850" y="587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6E5F0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9EC7AD"/>
                </a:gs>
                <a:gs pos="100000">
                  <a:srgbClr val="9EC7AD"/>
                </a:gs>
                <a:gs pos="100000">
                  <a:srgbClr val="FBF9FE"/>
                </a:gs>
                <a:gs pos="76000">
                  <a:srgbClr val="DCDEE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67" name="Flowchart: Connector 66">
              <a:extLst>
                <a:ext uri="{FF2B5EF4-FFF2-40B4-BE49-F238E27FC236}">
                  <a16:creationId xmlns:a16="http://schemas.microsoft.com/office/drawing/2014/main" id="{AE14B3C0-0778-3AD9-57BD-CEBF02F94BA6}"/>
                </a:ext>
              </a:extLst>
            </p:cNvPr>
            <p:cNvSpPr/>
            <p:nvPr/>
          </p:nvSpPr>
          <p:spPr>
            <a:xfrm>
              <a:off x="8588011" y="5012703"/>
              <a:ext cx="1339739" cy="1329954"/>
            </a:xfrm>
            <a:prstGeom prst="flowChartConnector">
              <a:avLst/>
            </a:prstGeom>
            <a:solidFill>
              <a:srgbClr val="E1E2E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68" name="Flowchart: Connector 67">
              <a:extLst>
                <a:ext uri="{FF2B5EF4-FFF2-40B4-BE49-F238E27FC236}">
                  <a16:creationId xmlns:a16="http://schemas.microsoft.com/office/drawing/2014/main" id="{9C449795-F966-5D6D-3EF6-4D4153F26127}"/>
                </a:ext>
              </a:extLst>
            </p:cNvPr>
            <p:cNvSpPr/>
            <p:nvPr/>
          </p:nvSpPr>
          <p:spPr>
            <a:xfrm>
              <a:off x="8647594" y="5084885"/>
              <a:ext cx="1211064" cy="1200989"/>
            </a:xfrm>
            <a:prstGeom prst="flowChartConnector">
              <a:avLst/>
            </a:prstGeom>
            <a:gradFill flip="none" rotWithShape="1">
              <a:gsLst>
                <a:gs pos="100000">
                  <a:schemeClr val="bg1"/>
                </a:gs>
                <a:gs pos="100000">
                  <a:schemeClr val="bg1">
                    <a:lumMod val="85000"/>
                  </a:schemeClr>
                </a:gs>
                <a:gs pos="100000">
                  <a:srgbClr val="9EC7AD"/>
                </a:gs>
                <a:gs pos="100000">
                  <a:schemeClr val="bg1">
                    <a:lumMod val="85000"/>
                  </a:schemeClr>
                </a:gs>
                <a:gs pos="21000">
                  <a:srgbClr val="FFFFFF"/>
                </a:gs>
                <a:gs pos="82000">
                  <a:srgbClr val="FFFFFF"/>
                </a:gs>
                <a:gs pos="11760">
                  <a:srgbClr val="EEEEEE"/>
                </a:gs>
                <a:gs pos="0">
                  <a:schemeClr val="bg1">
                    <a:lumMod val="85000"/>
                  </a:schemeClr>
                </a:gs>
                <a:gs pos="0">
                  <a:schemeClr val="bg1">
                    <a:lumMod val="85000"/>
                  </a:schemeClr>
                </a:gs>
                <a:gs pos="92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</p:grpSp>
      <p:pic>
        <p:nvPicPr>
          <p:cNvPr id="65" name="Picture 2">
            <a:extLst>
              <a:ext uri="{FF2B5EF4-FFF2-40B4-BE49-F238E27FC236}">
                <a16:creationId xmlns:a16="http://schemas.microsoft.com/office/drawing/2014/main" id="{39E59900-4E48-75FD-4002-F96F6F6EB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521" y="4976620"/>
            <a:ext cx="2499791" cy="165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3A02EA1A-92AA-6283-6008-D5EE68BC0D38}"/>
              </a:ext>
            </a:extLst>
          </p:cNvPr>
          <p:cNvSpPr txBox="1"/>
          <p:nvPr/>
        </p:nvSpPr>
        <p:spPr>
          <a:xfrm flipH="1">
            <a:off x="3018149" y="6034112"/>
            <a:ext cx="30068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31709B"/>
                </a:solidFill>
                <a:latin typeface="Arial Narrow" panose="020B0606020202030204" pitchFamily="34" charset="0"/>
              </a:rPr>
              <a:t>Step 2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</a:rPr>
              <a:t>Homogenous mixing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</a:rPr>
              <a:t>(DMF)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C05C86E-CAA3-E039-CCE1-D5711D0A29C9}"/>
              </a:ext>
            </a:extLst>
          </p:cNvPr>
          <p:cNvSpPr txBox="1"/>
          <p:nvPr/>
        </p:nvSpPr>
        <p:spPr>
          <a:xfrm flipH="1">
            <a:off x="1810477" y="3652252"/>
            <a:ext cx="191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31709B"/>
                </a:solidFill>
                <a:latin typeface="Arial Narrow" panose="020B0606020202030204" pitchFamily="34" charset="0"/>
              </a:rPr>
              <a:t>Step 1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</a:rPr>
              <a:t>Addition of solution A into solution B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8210E3E-0635-9204-ECC6-B911E7280C60}"/>
              </a:ext>
            </a:extLst>
          </p:cNvPr>
          <p:cNvSpPr txBox="1"/>
          <p:nvPr/>
        </p:nvSpPr>
        <p:spPr>
          <a:xfrm flipH="1">
            <a:off x="5176910" y="3640981"/>
            <a:ext cx="16996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31709B"/>
                </a:solidFill>
                <a:latin typeface="Arial Narrow" panose="020B0606020202030204" pitchFamily="34" charset="0"/>
              </a:rPr>
              <a:t>Step 3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</a:rPr>
              <a:t>Solvent evaporation and crystal formation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8538C5-D402-B790-5D64-E3393141D33E}"/>
              </a:ext>
            </a:extLst>
          </p:cNvPr>
          <p:cNvSpPr txBox="1"/>
          <p:nvPr/>
        </p:nvSpPr>
        <p:spPr>
          <a:xfrm flipH="1">
            <a:off x="6731544" y="6040646"/>
            <a:ext cx="181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31709B"/>
                </a:solidFill>
                <a:latin typeface="Arial Narrow" panose="020B0606020202030204" pitchFamily="34" charset="0"/>
              </a:rPr>
              <a:t>Step 4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</a:rPr>
              <a:t>Dried precipitate obtained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7F222D-7C43-D207-DA32-4ECB37CF5AF4}"/>
              </a:ext>
            </a:extLst>
          </p:cNvPr>
          <p:cNvSpPr txBox="1"/>
          <p:nvPr/>
        </p:nvSpPr>
        <p:spPr>
          <a:xfrm flipH="1">
            <a:off x="8324934" y="3853385"/>
            <a:ext cx="1739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31709B"/>
                </a:solidFill>
                <a:latin typeface="Arial Narrow" panose="020B0606020202030204" pitchFamily="34" charset="0"/>
              </a:rPr>
              <a:t>Step 5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</a:rPr>
              <a:t>Storage of the dried crystalline powder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AF7F00B-43AB-4B2C-0CCF-485AA12AD838}"/>
              </a:ext>
            </a:extLst>
          </p:cNvPr>
          <p:cNvSpPr txBox="1"/>
          <p:nvPr/>
        </p:nvSpPr>
        <p:spPr>
          <a:xfrm>
            <a:off x="1956520" y="6428540"/>
            <a:ext cx="1625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rial Narrow" panose="020B0606020202030204" pitchFamily="34" charset="0"/>
              </a:rPr>
              <a:t>A – DMAPbI</a:t>
            </a:r>
            <a:r>
              <a:rPr lang="en-US" sz="1200" baseline="-25000" dirty="0">
                <a:latin typeface="Arial Narrow" panose="020B0606020202030204" pitchFamily="34" charset="0"/>
              </a:rPr>
              <a:t>3</a:t>
            </a:r>
          </a:p>
          <a:p>
            <a:pPr algn="ctr"/>
            <a:r>
              <a:rPr lang="en-US" sz="1200" dirty="0">
                <a:latin typeface="Arial Narrow" panose="020B0606020202030204" pitchFamily="34" charset="0"/>
              </a:rPr>
              <a:t>B – DMAPbCl</a:t>
            </a:r>
            <a:r>
              <a:rPr lang="en-US" sz="1200" baseline="-25000" dirty="0">
                <a:latin typeface="Arial Narrow" panose="020B0606020202030204" pitchFamily="34" charset="0"/>
              </a:rPr>
              <a:t>3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0CE64BB-3C05-8517-E9FB-F891E372F939}"/>
              </a:ext>
            </a:extLst>
          </p:cNvPr>
          <p:cNvGrpSpPr/>
          <p:nvPr/>
        </p:nvGrpSpPr>
        <p:grpSpPr>
          <a:xfrm>
            <a:off x="6525286" y="3955717"/>
            <a:ext cx="2120961" cy="2165446"/>
            <a:chOff x="8348663" y="4778111"/>
            <a:chExt cx="1817828" cy="180551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78D5F2C-1516-BBF8-A415-55F5DC06511A}"/>
                </a:ext>
              </a:extLst>
            </p:cNvPr>
            <p:cNvSpPr/>
            <p:nvPr/>
          </p:nvSpPr>
          <p:spPr>
            <a:xfrm>
              <a:off x="8348663" y="4778111"/>
              <a:ext cx="1817828" cy="1805513"/>
            </a:xfrm>
            <a:custGeom>
              <a:avLst/>
              <a:gdLst>
                <a:gd name="csX0" fmla="*/ 2047164 w 4094328"/>
                <a:gd name="csY0" fmla="*/ 0 h 4096512"/>
                <a:gd name="csX1" fmla="*/ 2142854 w 4094328"/>
                <a:gd name="csY1" fmla="*/ 4835 h 4096512"/>
                <a:gd name="csX2" fmla="*/ 2190374 w 4094328"/>
                <a:gd name="csY2" fmla="*/ 328440 h 4096512"/>
                <a:gd name="csX3" fmla="*/ 2215248 w 4094328"/>
                <a:gd name="csY3" fmla="*/ 329696 h 4096512"/>
                <a:gd name="csX4" fmla="*/ 2354539 w 4094328"/>
                <a:gd name="csY4" fmla="*/ 350954 h 4096512"/>
                <a:gd name="csX5" fmla="*/ 2488150 w 4094328"/>
                <a:gd name="csY5" fmla="*/ 48923 h 4096512"/>
                <a:gd name="csX6" fmla="*/ 2655928 w 4094328"/>
                <a:gd name="csY6" fmla="*/ 92086 h 4096512"/>
                <a:gd name="csX7" fmla="*/ 2692403 w 4094328"/>
                <a:gd name="csY7" fmla="*/ 105443 h 4096512"/>
                <a:gd name="csX8" fmla="*/ 2650609 w 4094328"/>
                <a:gd name="csY8" fmla="*/ 434102 h 4096512"/>
                <a:gd name="csX9" fmla="*/ 2713872 w 4094328"/>
                <a:gd name="csY9" fmla="*/ 457257 h 4096512"/>
                <a:gd name="csX10" fmla="*/ 2796853 w 4094328"/>
                <a:gd name="csY10" fmla="*/ 497230 h 4096512"/>
                <a:gd name="csX11" fmla="*/ 3006719 w 4094328"/>
                <a:gd name="csY11" fmla="*/ 239384 h 4096512"/>
                <a:gd name="csX12" fmla="*/ 3022964 w 4094328"/>
                <a:gd name="csY12" fmla="*/ 247214 h 4096512"/>
                <a:gd name="csX13" fmla="*/ 3190759 w 4094328"/>
                <a:gd name="csY13" fmla="*/ 349206 h 4096512"/>
                <a:gd name="csX14" fmla="*/ 3061649 w 4094328"/>
                <a:gd name="csY14" fmla="*/ 656819 h 4096512"/>
                <a:gd name="csX15" fmla="*/ 3142735 w 4094328"/>
                <a:gd name="csY15" fmla="*/ 717455 h 4096512"/>
                <a:gd name="csX16" fmla="*/ 3178118 w 4094328"/>
                <a:gd name="csY16" fmla="*/ 749613 h 4096512"/>
                <a:gd name="csX17" fmla="*/ 3446143 w 4094328"/>
                <a:gd name="csY17" fmla="*/ 555740 h 4096512"/>
                <a:gd name="csX18" fmla="*/ 3494728 w 4094328"/>
                <a:gd name="csY18" fmla="*/ 599920 h 4096512"/>
                <a:gd name="csX19" fmla="*/ 3597706 w 4094328"/>
                <a:gd name="csY19" fmla="*/ 713285 h 4096512"/>
                <a:gd name="csX20" fmla="*/ 3393752 w 4094328"/>
                <a:gd name="csY20" fmla="*/ 973702 h 4096512"/>
                <a:gd name="csX21" fmla="*/ 3476459 w 4094328"/>
                <a:gd name="csY21" fmla="*/ 1084304 h 4096512"/>
                <a:gd name="csX22" fmla="*/ 3782679 w 4094328"/>
                <a:gd name="csY22" fmla="*/ 965598 h 4096512"/>
                <a:gd name="csX23" fmla="*/ 3847246 w 4094328"/>
                <a:gd name="csY23" fmla="*/ 1071936 h 4096512"/>
                <a:gd name="csX24" fmla="*/ 3889927 w 4094328"/>
                <a:gd name="csY24" fmla="*/ 1160582 h 4096512"/>
                <a:gd name="csX25" fmla="*/ 3627056 w 4094328"/>
                <a:gd name="csY25" fmla="*/ 1358190 h 4096512"/>
                <a:gd name="csX26" fmla="*/ 3638443 w 4094328"/>
                <a:gd name="csY26" fmla="*/ 1381827 h 4096512"/>
                <a:gd name="csX27" fmla="*/ 3673506 w 4094328"/>
                <a:gd name="csY27" fmla="*/ 1477627 h 4096512"/>
                <a:gd name="csX28" fmla="*/ 4002237 w 4094328"/>
                <a:gd name="csY28" fmla="*/ 1439018 h 4096512"/>
                <a:gd name="csX29" fmla="*/ 4002292 w 4094328"/>
                <a:gd name="csY29" fmla="*/ 1439167 h 4096512"/>
                <a:gd name="csX30" fmla="*/ 4052737 w 4094328"/>
                <a:gd name="csY30" fmla="*/ 1635461 h 4096512"/>
                <a:gd name="csX31" fmla="*/ 4056102 w 4094328"/>
                <a:gd name="csY31" fmla="*/ 1657519 h 4096512"/>
                <a:gd name="csX32" fmla="*/ 3751005 w 4094328"/>
                <a:gd name="csY32" fmla="*/ 1782174 h 4096512"/>
                <a:gd name="csX33" fmla="*/ 3766003 w 4094328"/>
                <a:gd name="csY33" fmla="*/ 1880451 h 4096512"/>
                <a:gd name="csX34" fmla="*/ 3767169 w 4094328"/>
                <a:gd name="csY34" fmla="*/ 1903531 h 4096512"/>
                <a:gd name="csX35" fmla="*/ 4089229 w 4094328"/>
                <a:gd name="csY35" fmla="*/ 1947211 h 4096512"/>
                <a:gd name="csX36" fmla="*/ 4094328 w 4094328"/>
                <a:gd name="csY36" fmla="*/ 2048256 h 4096512"/>
                <a:gd name="csX37" fmla="*/ 4087952 w 4094328"/>
                <a:gd name="csY37" fmla="*/ 2174588 h 4096512"/>
                <a:gd name="csX38" fmla="*/ 3766892 w 4094328"/>
                <a:gd name="csY38" fmla="*/ 2218132 h 4096512"/>
                <a:gd name="csX39" fmla="*/ 3766003 w 4094328"/>
                <a:gd name="csY39" fmla="*/ 2235721 h 4096512"/>
                <a:gd name="csX40" fmla="*/ 3750221 w 4094328"/>
                <a:gd name="csY40" fmla="*/ 2339131 h 4096512"/>
                <a:gd name="csX41" fmla="*/ 4052346 w 4094328"/>
                <a:gd name="csY41" fmla="*/ 2462572 h 4096512"/>
                <a:gd name="csX42" fmla="*/ 4002292 w 4094328"/>
                <a:gd name="csY42" fmla="*/ 2657345 h 4096512"/>
                <a:gd name="csX43" fmla="*/ 3993429 w 4094328"/>
                <a:gd name="csY43" fmla="*/ 2681573 h 4096512"/>
                <a:gd name="csX44" fmla="*/ 3671592 w 4094328"/>
                <a:gd name="csY44" fmla="*/ 2643773 h 4096512"/>
                <a:gd name="csX45" fmla="*/ 3638443 w 4094328"/>
                <a:gd name="csY45" fmla="*/ 2734345 h 4096512"/>
                <a:gd name="csX46" fmla="*/ 3625128 w 4094328"/>
                <a:gd name="csY46" fmla="*/ 2761985 h 4096512"/>
                <a:gd name="csX47" fmla="*/ 3881049 w 4094328"/>
                <a:gd name="csY47" fmla="*/ 2954369 h 4096512"/>
                <a:gd name="csX48" fmla="*/ 3847246 w 4094328"/>
                <a:gd name="csY48" fmla="*/ 3024577 h 4096512"/>
                <a:gd name="csX49" fmla="*/ 3770336 w 4094328"/>
                <a:gd name="csY49" fmla="*/ 3151243 h 4096512"/>
                <a:gd name="csX50" fmla="*/ 3473298 w 4094328"/>
                <a:gd name="csY50" fmla="*/ 3036096 h 4096512"/>
                <a:gd name="csX51" fmla="*/ 3391666 w 4094328"/>
                <a:gd name="csY51" fmla="*/ 3145260 h 4096512"/>
                <a:gd name="csX52" fmla="*/ 3587144 w 4094328"/>
                <a:gd name="csY52" fmla="*/ 3394855 h 4096512"/>
                <a:gd name="csX53" fmla="*/ 3494728 w 4094328"/>
                <a:gd name="csY53" fmla="*/ 3496592 h 4096512"/>
                <a:gd name="csX54" fmla="*/ 3430761 w 4094328"/>
                <a:gd name="csY54" fmla="*/ 3554760 h 4096512"/>
                <a:gd name="csX55" fmla="*/ 3174777 w 4094328"/>
                <a:gd name="csY55" fmla="*/ 3369596 h 4096512"/>
                <a:gd name="csX56" fmla="*/ 3142735 w 4094328"/>
                <a:gd name="csY56" fmla="*/ 3398718 h 4096512"/>
                <a:gd name="csX57" fmla="*/ 3059907 w 4094328"/>
                <a:gd name="csY57" fmla="*/ 3460656 h 4096512"/>
                <a:gd name="csX58" fmla="*/ 3182361 w 4094328"/>
                <a:gd name="csY58" fmla="*/ 3752411 h 4096512"/>
                <a:gd name="csX59" fmla="*/ 3022964 w 4094328"/>
                <a:gd name="csY59" fmla="*/ 3849299 h 4096512"/>
                <a:gd name="csX60" fmla="*/ 2992038 w 4094328"/>
                <a:gd name="csY60" fmla="*/ 3864205 h 4096512"/>
                <a:gd name="csX61" fmla="*/ 2793664 w 4094328"/>
                <a:gd name="csY61" fmla="*/ 3620478 h 4096512"/>
                <a:gd name="csX62" fmla="*/ 2713872 w 4094328"/>
                <a:gd name="csY62" fmla="*/ 3658916 h 4096512"/>
                <a:gd name="csX63" fmla="*/ 2649947 w 4094328"/>
                <a:gd name="csY63" fmla="*/ 3682313 h 4096512"/>
                <a:gd name="csX64" fmla="*/ 2689352 w 4094328"/>
                <a:gd name="csY64" fmla="*/ 3992187 h 4096512"/>
                <a:gd name="csX65" fmla="*/ 2655928 w 4094328"/>
                <a:gd name="csY65" fmla="*/ 4004427 h 4096512"/>
                <a:gd name="csX66" fmla="*/ 2478176 w 4094328"/>
                <a:gd name="csY66" fmla="*/ 4050156 h 4096512"/>
                <a:gd name="csX67" fmla="*/ 2352279 w 4094328"/>
                <a:gd name="csY67" fmla="*/ 3765563 h 4096512"/>
                <a:gd name="csX68" fmla="*/ 2215248 w 4094328"/>
                <a:gd name="csY68" fmla="*/ 3786476 h 4096512"/>
                <a:gd name="csX69" fmla="*/ 2191181 w 4094328"/>
                <a:gd name="csY69" fmla="*/ 3787692 h 4096512"/>
                <a:gd name="csX70" fmla="*/ 2146570 w 4094328"/>
                <a:gd name="csY70" fmla="*/ 4091490 h 4096512"/>
                <a:gd name="csX71" fmla="*/ 2047164 w 4094328"/>
                <a:gd name="csY71" fmla="*/ 4096512 h 4096512"/>
                <a:gd name="csX72" fmla="*/ 1927134 w 4094328"/>
                <a:gd name="csY72" fmla="*/ 4090448 h 4096512"/>
                <a:gd name="csX73" fmla="*/ 1882665 w 4094328"/>
                <a:gd name="csY73" fmla="*/ 3787622 h 4096512"/>
                <a:gd name="csX74" fmla="*/ 1859978 w 4094328"/>
                <a:gd name="csY74" fmla="*/ 3786476 h 4096512"/>
                <a:gd name="csX75" fmla="*/ 1721663 w 4094328"/>
                <a:gd name="csY75" fmla="*/ 3765367 h 4096512"/>
                <a:gd name="csX76" fmla="*/ 1597772 w 4094328"/>
                <a:gd name="csY76" fmla="*/ 4045427 h 4096512"/>
                <a:gd name="csX77" fmla="*/ 1438401 w 4094328"/>
                <a:gd name="csY77" fmla="*/ 4004427 h 4096512"/>
                <a:gd name="csX78" fmla="*/ 1385415 w 4094328"/>
                <a:gd name="csY78" fmla="*/ 3985023 h 4096512"/>
                <a:gd name="csX79" fmla="*/ 1423970 w 4094328"/>
                <a:gd name="csY79" fmla="*/ 3681833 h 4096512"/>
                <a:gd name="csX80" fmla="*/ 1361355 w 4094328"/>
                <a:gd name="csY80" fmla="*/ 3658916 h 4096512"/>
                <a:gd name="csX81" fmla="*/ 1280577 w 4094328"/>
                <a:gd name="csY81" fmla="*/ 3620003 h 4096512"/>
                <a:gd name="csX82" fmla="*/ 1087586 w 4094328"/>
                <a:gd name="csY82" fmla="*/ 3857117 h 4096512"/>
                <a:gd name="csX83" fmla="*/ 1071365 w 4094328"/>
                <a:gd name="csY83" fmla="*/ 3849299 h 4096512"/>
                <a:gd name="csX84" fmla="*/ 902576 w 4094328"/>
                <a:gd name="csY84" fmla="*/ 3746702 h 4096512"/>
                <a:gd name="csX85" fmla="*/ 895967 w 4094328"/>
                <a:gd name="csY85" fmla="*/ 3741758 h 4096512"/>
                <a:gd name="csX86" fmla="*/ 1014277 w 4094328"/>
                <a:gd name="csY86" fmla="*/ 3459876 h 4096512"/>
                <a:gd name="csX87" fmla="*/ 932491 w 4094328"/>
                <a:gd name="csY87" fmla="*/ 3398718 h 4096512"/>
                <a:gd name="csX88" fmla="*/ 899842 w 4094328"/>
                <a:gd name="csY88" fmla="*/ 3369044 h 4096512"/>
                <a:gd name="csX89" fmla="*/ 654497 w 4094328"/>
                <a:gd name="csY89" fmla="*/ 3546512 h 4096512"/>
                <a:gd name="csX90" fmla="*/ 599601 w 4094328"/>
                <a:gd name="csY90" fmla="*/ 3496592 h 4096512"/>
                <a:gd name="csX91" fmla="*/ 496191 w 4094328"/>
                <a:gd name="csY91" fmla="*/ 3382752 h 4096512"/>
                <a:gd name="csX92" fmla="*/ 682891 w 4094328"/>
                <a:gd name="csY92" fmla="*/ 3144365 h 4096512"/>
                <a:gd name="csX93" fmla="*/ 601621 w 4094328"/>
                <a:gd name="csY93" fmla="*/ 3035684 h 4096512"/>
                <a:gd name="csX94" fmla="*/ 320092 w 4094328"/>
                <a:gd name="csY94" fmla="*/ 3144819 h 4096512"/>
                <a:gd name="csX95" fmla="*/ 247082 w 4094328"/>
                <a:gd name="csY95" fmla="*/ 3024577 h 4096512"/>
                <a:gd name="csX96" fmla="*/ 207839 w 4094328"/>
                <a:gd name="csY96" fmla="*/ 2943069 h 4096512"/>
                <a:gd name="csX97" fmla="*/ 449734 w 4094328"/>
                <a:gd name="csY97" fmla="*/ 2761229 h 4096512"/>
                <a:gd name="csX98" fmla="*/ 436784 w 4094328"/>
                <a:gd name="csY98" fmla="*/ 2734345 h 4096512"/>
                <a:gd name="csX99" fmla="*/ 403578 w 4094328"/>
                <a:gd name="csY99" fmla="*/ 2643619 h 4096512"/>
                <a:gd name="csX100" fmla="*/ 100056 w 4094328"/>
                <a:gd name="csY100" fmla="*/ 2679268 h 4096512"/>
                <a:gd name="csX101" fmla="*/ 92037 w 4094328"/>
                <a:gd name="csY101" fmla="*/ 2657345 h 4096512"/>
                <a:gd name="csX102" fmla="*/ 41591 w 4094328"/>
                <a:gd name="csY102" fmla="*/ 2461051 h 4096512"/>
                <a:gd name="csX103" fmla="*/ 40632 w 4094328"/>
                <a:gd name="csY103" fmla="*/ 2454759 h 4096512"/>
                <a:gd name="csX104" fmla="*/ 324925 w 4094328"/>
                <a:gd name="csY104" fmla="*/ 2338604 h 4096512"/>
                <a:gd name="csX105" fmla="*/ 309223 w 4094328"/>
                <a:gd name="csY105" fmla="*/ 2235721 h 4096512"/>
                <a:gd name="csX106" fmla="*/ 308344 w 4094328"/>
                <a:gd name="csY106" fmla="*/ 2218320 h 4096512"/>
                <a:gd name="csX107" fmla="*/ 6517 w 4094328"/>
                <a:gd name="csY107" fmla="*/ 2177384 h 4096512"/>
                <a:gd name="csX108" fmla="*/ 0 w 4094328"/>
                <a:gd name="csY108" fmla="*/ 2048256 h 4096512"/>
                <a:gd name="csX109" fmla="*/ 5241 w 4094328"/>
                <a:gd name="csY109" fmla="*/ 1944415 h 4096512"/>
                <a:gd name="csX110" fmla="*/ 308067 w 4094328"/>
                <a:gd name="csY110" fmla="*/ 1903344 h 4096512"/>
                <a:gd name="csX111" fmla="*/ 309223 w 4094328"/>
                <a:gd name="csY111" fmla="*/ 1880451 h 4096512"/>
                <a:gd name="csX112" fmla="*/ 324142 w 4094328"/>
                <a:gd name="csY112" fmla="*/ 1782702 h 4096512"/>
                <a:gd name="csX113" fmla="*/ 37026 w 4094328"/>
                <a:gd name="csY113" fmla="*/ 1665393 h 4096512"/>
                <a:gd name="csX114" fmla="*/ 41591 w 4094328"/>
                <a:gd name="csY114" fmla="*/ 1635461 h 4096512"/>
                <a:gd name="csX115" fmla="*/ 91476 w 4094328"/>
                <a:gd name="csY115" fmla="*/ 1441351 h 4096512"/>
                <a:gd name="csX116" fmla="*/ 401664 w 4094328"/>
                <a:gd name="csY116" fmla="*/ 1477782 h 4096512"/>
                <a:gd name="csX117" fmla="*/ 436784 w 4094328"/>
                <a:gd name="csY117" fmla="*/ 1381827 h 4096512"/>
                <a:gd name="csX118" fmla="*/ 447806 w 4094328"/>
                <a:gd name="csY118" fmla="*/ 1358947 h 4096512"/>
                <a:gd name="csX119" fmla="*/ 198961 w 4094328"/>
                <a:gd name="csY119" fmla="*/ 1171882 h 4096512"/>
                <a:gd name="csX120" fmla="*/ 247082 w 4094328"/>
                <a:gd name="csY120" fmla="*/ 1071936 h 4096512"/>
                <a:gd name="csX121" fmla="*/ 307749 w 4094328"/>
                <a:gd name="csY121" fmla="*/ 972022 h 4096512"/>
                <a:gd name="csX122" fmla="*/ 598460 w 4094328"/>
                <a:gd name="csY122" fmla="*/ 1084716 h 4096512"/>
                <a:gd name="csX123" fmla="*/ 680805 w 4094328"/>
                <a:gd name="csY123" fmla="*/ 974597 h 4096512"/>
                <a:gd name="csX124" fmla="*/ 485629 w 4094328"/>
                <a:gd name="csY124" fmla="*/ 725388 h 4096512"/>
                <a:gd name="csX125" fmla="*/ 599601 w 4094328"/>
                <a:gd name="csY125" fmla="*/ 599920 h 4096512"/>
                <a:gd name="csX126" fmla="*/ 639116 w 4094328"/>
                <a:gd name="csY126" fmla="*/ 563988 h 4096512"/>
                <a:gd name="csX127" fmla="*/ 896501 w 4094328"/>
                <a:gd name="csY127" fmla="*/ 750165 h 4096512"/>
                <a:gd name="csX128" fmla="*/ 932491 w 4094328"/>
                <a:gd name="csY128" fmla="*/ 717455 h 4096512"/>
                <a:gd name="csX129" fmla="*/ 1012535 w 4094328"/>
                <a:gd name="csY129" fmla="*/ 657599 h 4096512"/>
                <a:gd name="csX130" fmla="*/ 887945 w 4094328"/>
                <a:gd name="csY130" fmla="*/ 360756 h 4096512"/>
                <a:gd name="csX131" fmla="*/ 902576 w 4094328"/>
                <a:gd name="csY131" fmla="*/ 349810 h 4096512"/>
                <a:gd name="csX132" fmla="*/ 1071365 w 4094328"/>
                <a:gd name="csY132" fmla="*/ 247214 h 4096512"/>
                <a:gd name="csX133" fmla="*/ 1072905 w 4094328"/>
                <a:gd name="csY133" fmla="*/ 246471 h 4096512"/>
                <a:gd name="csX134" fmla="*/ 1277389 w 4094328"/>
                <a:gd name="csY134" fmla="*/ 497705 h 4096512"/>
                <a:gd name="csX135" fmla="*/ 1361355 w 4094328"/>
                <a:gd name="csY135" fmla="*/ 457257 h 4096512"/>
                <a:gd name="csX136" fmla="*/ 1423307 w 4094328"/>
                <a:gd name="csY136" fmla="*/ 434582 h 4096512"/>
                <a:gd name="csX137" fmla="*/ 1382363 w 4094328"/>
                <a:gd name="csY137" fmla="*/ 112606 h 4096512"/>
                <a:gd name="csX138" fmla="*/ 1438401 w 4094328"/>
                <a:gd name="csY138" fmla="*/ 92086 h 4096512"/>
                <a:gd name="csX139" fmla="*/ 1587797 w 4094328"/>
                <a:gd name="csY139" fmla="*/ 53651 h 4096512"/>
                <a:gd name="csX140" fmla="*/ 1719403 w 4094328"/>
                <a:gd name="csY140" fmla="*/ 351150 h 4096512"/>
                <a:gd name="csX141" fmla="*/ 1859978 w 4094328"/>
                <a:gd name="csY141" fmla="*/ 329696 h 4096512"/>
                <a:gd name="csX142" fmla="*/ 1883472 w 4094328"/>
                <a:gd name="csY142" fmla="*/ 328510 h 4096512"/>
                <a:gd name="csX143" fmla="*/ 1930850 w 4094328"/>
                <a:gd name="csY143" fmla="*/ 5877 h 4096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</a:cxnLst>
              <a:rect l="l" t="t" r="r" b="b"/>
              <a:pathLst>
                <a:path w="4094328" h="4096512">
                  <a:moveTo>
                    <a:pt x="2047164" y="0"/>
                  </a:moveTo>
                  <a:lnTo>
                    <a:pt x="2142854" y="4835"/>
                  </a:lnTo>
                  <a:lnTo>
                    <a:pt x="2190374" y="328440"/>
                  </a:lnTo>
                  <a:lnTo>
                    <a:pt x="2215248" y="329696"/>
                  </a:lnTo>
                  <a:lnTo>
                    <a:pt x="2354539" y="350954"/>
                  </a:lnTo>
                  <a:lnTo>
                    <a:pt x="2488150" y="48923"/>
                  </a:lnTo>
                  <a:lnTo>
                    <a:pt x="2655928" y="92086"/>
                  </a:lnTo>
                  <a:lnTo>
                    <a:pt x="2692403" y="105443"/>
                  </a:lnTo>
                  <a:lnTo>
                    <a:pt x="2650609" y="434102"/>
                  </a:lnTo>
                  <a:lnTo>
                    <a:pt x="2713872" y="457257"/>
                  </a:lnTo>
                  <a:lnTo>
                    <a:pt x="2796853" y="497230"/>
                  </a:lnTo>
                  <a:lnTo>
                    <a:pt x="3006719" y="239384"/>
                  </a:lnTo>
                  <a:lnTo>
                    <a:pt x="3022964" y="247214"/>
                  </a:lnTo>
                  <a:lnTo>
                    <a:pt x="3190759" y="349206"/>
                  </a:lnTo>
                  <a:lnTo>
                    <a:pt x="3061649" y="656819"/>
                  </a:lnTo>
                  <a:lnTo>
                    <a:pt x="3142735" y="717455"/>
                  </a:lnTo>
                  <a:lnTo>
                    <a:pt x="3178118" y="749613"/>
                  </a:lnTo>
                  <a:lnTo>
                    <a:pt x="3446143" y="555740"/>
                  </a:lnTo>
                  <a:lnTo>
                    <a:pt x="3494728" y="599920"/>
                  </a:lnTo>
                  <a:lnTo>
                    <a:pt x="3597706" y="713285"/>
                  </a:lnTo>
                  <a:lnTo>
                    <a:pt x="3393752" y="973702"/>
                  </a:lnTo>
                  <a:lnTo>
                    <a:pt x="3476459" y="1084304"/>
                  </a:lnTo>
                  <a:lnTo>
                    <a:pt x="3782679" y="965598"/>
                  </a:lnTo>
                  <a:lnTo>
                    <a:pt x="3847246" y="1071936"/>
                  </a:lnTo>
                  <a:lnTo>
                    <a:pt x="3889927" y="1160582"/>
                  </a:lnTo>
                  <a:lnTo>
                    <a:pt x="3627056" y="1358190"/>
                  </a:lnTo>
                  <a:lnTo>
                    <a:pt x="3638443" y="1381827"/>
                  </a:lnTo>
                  <a:lnTo>
                    <a:pt x="3673506" y="1477627"/>
                  </a:lnTo>
                  <a:lnTo>
                    <a:pt x="4002237" y="1439018"/>
                  </a:lnTo>
                  <a:lnTo>
                    <a:pt x="4002292" y="1439167"/>
                  </a:lnTo>
                  <a:cubicBezTo>
                    <a:pt x="4022230" y="1503304"/>
                    <a:pt x="4039102" y="1568793"/>
                    <a:pt x="4052737" y="1635461"/>
                  </a:cubicBezTo>
                  <a:lnTo>
                    <a:pt x="4056102" y="1657519"/>
                  </a:lnTo>
                  <a:lnTo>
                    <a:pt x="3751005" y="1782174"/>
                  </a:lnTo>
                  <a:lnTo>
                    <a:pt x="3766003" y="1880451"/>
                  </a:lnTo>
                  <a:lnTo>
                    <a:pt x="3767169" y="1903531"/>
                  </a:lnTo>
                  <a:lnTo>
                    <a:pt x="4089229" y="1947211"/>
                  </a:lnTo>
                  <a:lnTo>
                    <a:pt x="4094328" y="2048256"/>
                  </a:lnTo>
                  <a:lnTo>
                    <a:pt x="4087952" y="2174588"/>
                  </a:lnTo>
                  <a:lnTo>
                    <a:pt x="3766892" y="2218132"/>
                  </a:lnTo>
                  <a:lnTo>
                    <a:pt x="3766003" y="2235721"/>
                  </a:lnTo>
                  <a:lnTo>
                    <a:pt x="3750221" y="2339131"/>
                  </a:lnTo>
                  <a:lnTo>
                    <a:pt x="4052346" y="2462572"/>
                  </a:lnTo>
                  <a:lnTo>
                    <a:pt x="4002292" y="2657345"/>
                  </a:lnTo>
                  <a:lnTo>
                    <a:pt x="3993429" y="2681573"/>
                  </a:lnTo>
                  <a:lnTo>
                    <a:pt x="3671592" y="2643773"/>
                  </a:lnTo>
                  <a:lnTo>
                    <a:pt x="3638443" y="2734345"/>
                  </a:lnTo>
                  <a:lnTo>
                    <a:pt x="3625128" y="2761985"/>
                  </a:lnTo>
                  <a:lnTo>
                    <a:pt x="3881049" y="2954369"/>
                  </a:lnTo>
                  <a:lnTo>
                    <a:pt x="3847246" y="3024577"/>
                  </a:lnTo>
                  <a:lnTo>
                    <a:pt x="3770336" y="3151243"/>
                  </a:lnTo>
                  <a:lnTo>
                    <a:pt x="3473298" y="3036096"/>
                  </a:lnTo>
                  <a:lnTo>
                    <a:pt x="3391666" y="3145260"/>
                  </a:lnTo>
                  <a:lnTo>
                    <a:pt x="3587144" y="3394855"/>
                  </a:lnTo>
                  <a:lnTo>
                    <a:pt x="3494728" y="3496592"/>
                  </a:lnTo>
                  <a:lnTo>
                    <a:pt x="3430761" y="3554760"/>
                  </a:lnTo>
                  <a:lnTo>
                    <a:pt x="3174777" y="3369596"/>
                  </a:lnTo>
                  <a:lnTo>
                    <a:pt x="3142735" y="3398718"/>
                  </a:lnTo>
                  <a:lnTo>
                    <a:pt x="3059907" y="3460656"/>
                  </a:lnTo>
                  <a:lnTo>
                    <a:pt x="3182361" y="3752411"/>
                  </a:lnTo>
                  <a:lnTo>
                    <a:pt x="3022964" y="3849299"/>
                  </a:lnTo>
                  <a:lnTo>
                    <a:pt x="2992038" y="3864205"/>
                  </a:lnTo>
                  <a:lnTo>
                    <a:pt x="2793664" y="3620478"/>
                  </a:lnTo>
                  <a:lnTo>
                    <a:pt x="2713872" y="3658916"/>
                  </a:lnTo>
                  <a:lnTo>
                    <a:pt x="2649947" y="3682313"/>
                  </a:lnTo>
                  <a:lnTo>
                    <a:pt x="2689352" y="3992187"/>
                  </a:lnTo>
                  <a:lnTo>
                    <a:pt x="2655928" y="4004427"/>
                  </a:lnTo>
                  <a:lnTo>
                    <a:pt x="2478176" y="4050156"/>
                  </a:lnTo>
                  <a:lnTo>
                    <a:pt x="2352279" y="3765563"/>
                  </a:lnTo>
                  <a:lnTo>
                    <a:pt x="2215248" y="3786476"/>
                  </a:lnTo>
                  <a:lnTo>
                    <a:pt x="2191181" y="3787692"/>
                  </a:lnTo>
                  <a:lnTo>
                    <a:pt x="2146570" y="4091490"/>
                  </a:lnTo>
                  <a:lnTo>
                    <a:pt x="2047164" y="4096512"/>
                  </a:lnTo>
                  <a:lnTo>
                    <a:pt x="1927134" y="4090448"/>
                  </a:lnTo>
                  <a:lnTo>
                    <a:pt x="1882665" y="3787622"/>
                  </a:lnTo>
                  <a:lnTo>
                    <a:pt x="1859978" y="3786476"/>
                  </a:lnTo>
                  <a:lnTo>
                    <a:pt x="1721663" y="3765367"/>
                  </a:lnTo>
                  <a:lnTo>
                    <a:pt x="1597772" y="4045427"/>
                  </a:lnTo>
                  <a:lnTo>
                    <a:pt x="1438401" y="4004427"/>
                  </a:lnTo>
                  <a:lnTo>
                    <a:pt x="1385415" y="3985023"/>
                  </a:lnTo>
                  <a:lnTo>
                    <a:pt x="1423970" y="3681833"/>
                  </a:lnTo>
                  <a:lnTo>
                    <a:pt x="1361355" y="3658916"/>
                  </a:lnTo>
                  <a:lnTo>
                    <a:pt x="1280577" y="3620003"/>
                  </a:lnTo>
                  <a:lnTo>
                    <a:pt x="1087586" y="3857117"/>
                  </a:lnTo>
                  <a:lnTo>
                    <a:pt x="1071365" y="3849299"/>
                  </a:lnTo>
                  <a:cubicBezTo>
                    <a:pt x="1013351" y="3817767"/>
                    <a:pt x="957031" y="3783511"/>
                    <a:pt x="902576" y="3746702"/>
                  </a:cubicBezTo>
                  <a:lnTo>
                    <a:pt x="895967" y="3741758"/>
                  </a:lnTo>
                  <a:lnTo>
                    <a:pt x="1014277" y="3459876"/>
                  </a:lnTo>
                  <a:lnTo>
                    <a:pt x="932491" y="3398718"/>
                  </a:lnTo>
                  <a:lnTo>
                    <a:pt x="899842" y="3369044"/>
                  </a:lnTo>
                  <a:lnTo>
                    <a:pt x="654497" y="3546512"/>
                  </a:lnTo>
                  <a:lnTo>
                    <a:pt x="599601" y="3496592"/>
                  </a:lnTo>
                  <a:lnTo>
                    <a:pt x="496191" y="3382752"/>
                  </a:lnTo>
                  <a:lnTo>
                    <a:pt x="682891" y="3144365"/>
                  </a:lnTo>
                  <a:lnTo>
                    <a:pt x="601621" y="3035684"/>
                  </a:lnTo>
                  <a:lnTo>
                    <a:pt x="320092" y="3144819"/>
                  </a:lnTo>
                  <a:lnTo>
                    <a:pt x="247082" y="3024577"/>
                  </a:lnTo>
                  <a:lnTo>
                    <a:pt x="207839" y="2943069"/>
                  </a:lnTo>
                  <a:lnTo>
                    <a:pt x="449734" y="2761229"/>
                  </a:lnTo>
                  <a:lnTo>
                    <a:pt x="436784" y="2734345"/>
                  </a:lnTo>
                  <a:lnTo>
                    <a:pt x="403578" y="2643619"/>
                  </a:lnTo>
                  <a:lnTo>
                    <a:pt x="100056" y="2679268"/>
                  </a:lnTo>
                  <a:lnTo>
                    <a:pt x="92037" y="2657345"/>
                  </a:lnTo>
                  <a:cubicBezTo>
                    <a:pt x="72099" y="2593208"/>
                    <a:pt x="55227" y="2527720"/>
                    <a:pt x="41591" y="2461051"/>
                  </a:cubicBezTo>
                  <a:lnTo>
                    <a:pt x="40632" y="2454759"/>
                  </a:lnTo>
                  <a:lnTo>
                    <a:pt x="324925" y="2338604"/>
                  </a:lnTo>
                  <a:lnTo>
                    <a:pt x="309223" y="2235721"/>
                  </a:lnTo>
                  <a:lnTo>
                    <a:pt x="308344" y="2218320"/>
                  </a:lnTo>
                  <a:lnTo>
                    <a:pt x="6517" y="2177384"/>
                  </a:lnTo>
                  <a:lnTo>
                    <a:pt x="0" y="2048256"/>
                  </a:lnTo>
                  <a:lnTo>
                    <a:pt x="5241" y="1944415"/>
                  </a:lnTo>
                  <a:lnTo>
                    <a:pt x="308067" y="1903344"/>
                  </a:lnTo>
                  <a:lnTo>
                    <a:pt x="309223" y="1880451"/>
                  </a:lnTo>
                  <a:lnTo>
                    <a:pt x="324142" y="1782702"/>
                  </a:lnTo>
                  <a:lnTo>
                    <a:pt x="37026" y="1665393"/>
                  </a:lnTo>
                  <a:lnTo>
                    <a:pt x="41591" y="1635461"/>
                  </a:lnTo>
                  <a:lnTo>
                    <a:pt x="91476" y="1441351"/>
                  </a:lnTo>
                  <a:lnTo>
                    <a:pt x="401664" y="1477782"/>
                  </a:lnTo>
                  <a:lnTo>
                    <a:pt x="436784" y="1381827"/>
                  </a:lnTo>
                  <a:lnTo>
                    <a:pt x="447806" y="1358947"/>
                  </a:lnTo>
                  <a:lnTo>
                    <a:pt x="198961" y="1171882"/>
                  </a:lnTo>
                  <a:lnTo>
                    <a:pt x="247082" y="1071936"/>
                  </a:lnTo>
                  <a:lnTo>
                    <a:pt x="307749" y="972022"/>
                  </a:lnTo>
                  <a:lnTo>
                    <a:pt x="598460" y="1084716"/>
                  </a:lnTo>
                  <a:lnTo>
                    <a:pt x="680805" y="974597"/>
                  </a:lnTo>
                  <a:lnTo>
                    <a:pt x="485629" y="725388"/>
                  </a:lnTo>
                  <a:lnTo>
                    <a:pt x="599601" y="599920"/>
                  </a:lnTo>
                  <a:lnTo>
                    <a:pt x="639116" y="563988"/>
                  </a:lnTo>
                  <a:lnTo>
                    <a:pt x="896501" y="750165"/>
                  </a:lnTo>
                  <a:lnTo>
                    <a:pt x="932491" y="717455"/>
                  </a:lnTo>
                  <a:lnTo>
                    <a:pt x="1012535" y="657599"/>
                  </a:lnTo>
                  <a:lnTo>
                    <a:pt x="887945" y="360756"/>
                  </a:lnTo>
                  <a:lnTo>
                    <a:pt x="902576" y="349810"/>
                  </a:lnTo>
                  <a:cubicBezTo>
                    <a:pt x="957031" y="313001"/>
                    <a:pt x="1013351" y="278745"/>
                    <a:pt x="1071365" y="247214"/>
                  </a:cubicBezTo>
                  <a:lnTo>
                    <a:pt x="1072905" y="246471"/>
                  </a:lnTo>
                  <a:lnTo>
                    <a:pt x="1277389" y="497705"/>
                  </a:lnTo>
                  <a:lnTo>
                    <a:pt x="1361355" y="457257"/>
                  </a:lnTo>
                  <a:lnTo>
                    <a:pt x="1423307" y="434582"/>
                  </a:lnTo>
                  <a:lnTo>
                    <a:pt x="1382363" y="112606"/>
                  </a:lnTo>
                  <a:lnTo>
                    <a:pt x="1438401" y="92086"/>
                  </a:lnTo>
                  <a:lnTo>
                    <a:pt x="1587797" y="53651"/>
                  </a:lnTo>
                  <a:lnTo>
                    <a:pt x="1719403" y="351150"/>
                  </a:lnTo>
                  <a:lnTo>
                    <a:pt x="1859978" y="329696"/>
                  </a:lnTo>
                  <a:lnTo>
                    <a:pt x="1883472" y="328510"/>
                  </a:lnTo>
                  <a:lnTo>
                    <a:pt x="1930850" y="587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6E5F0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9EC7AD"/>
                </a:gs>
                <a:gs pos="100000">
                  <a:srgbClr val="9EC7AD"/>
                </a:gs>
                <a:gs pos="100000">
                  <a:srgbClr val="FBF9FE"/>
                </a:gs>
                <a:gs pos="76000">
                  <a:srgbClr val="DCDEE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97" name="Flowchart: Connector 96">
              <a:extLst>
                <a:ext uri="{FF2B5EF4-FFF2-40B4-BE49-F238E27FC236}">
                  <a16:creationId xmlns:a16="http://schemas.microsoft.com/office/drawing/2014/main" id="{FBE4C6AA-7FF4-E940-FA4C-7CEA42518E43}"/>
                </a:ext>
              </a:extLst>
            </p:cNvPr>
            <p:cNvSpPr/>
            <p:nvPr/>
          </p:nvSpPr>
          <p:spPr>
            <a:xfrm>
              <a:off x="8588011" y="5012703"/>
              <a:ext cx="1339739" cy="1329954"/>
            </a:xfrm>
            <a:prstGeom prst="flowChartConnector">
              <a:avLst/>
            </a:prstGeom>
            <a:solidFill>
              <a:srgbClr val="E1E2E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98" name="Flowchart: Connector 97">
              <a:extLst>
                <a:ext uri="{FF2B5EF4-FFF2-40B4-BE49-F238E27FC236}">
                  <a16:creationId xmlns:a16="http://schemas.microsoft.com/office/drawing/2014/main" id="{5D0FABF7-7EE1-A34B-5F85-FD8632762D0C}"/>
                </a:ext>
              </a:extLst>
            </p:cNvPr>
            <p:cNvSpPr/>
            <p:nvPr/>
          </p:nvSpPr>
          <p:spPr>
            <a:xfrm>
              <a:off x="8647594" y="5084885"/>
              <a:ext cx="1211064" cy="1200989"/>
            </a:xfrm>
            <a:prstGeom prst="flowChartConnector">
              <a:avLst/>
            </a:prstGeom>
            <a:gradFill flip="none" rotWithShape="1">
              <a:gsLst>
                <a:gs pos="100000">
                  <a:schemeClr val="bg1"/>
                </a:gs>
                <a:gs pos="100000">
                  <a:schemeClr val="bg1">
                    <a:lumMod val="85000"/>
                  </a:schemeClr>
                </a:gs>
                <a:gs pos="100000">
                  <a:srgbClr val="9EC7AD"/>
                </a:gs>
                <a:gs pos="100000">
                  <a:schemeClr val="bg1">
                    <a:lumMod val="85000"/>
                  </a:schemeClr>
                </a:gs>
                <a:gs pos="21000">
                  <a:srgbClr val="FFFFFF"/>
                </a:gs>
                <a:gs pos="82000">
                  <a:srgbClr val="FFFFFF"/>
                </a:gs>
                <a:gs pos="11760">
                  <a:srgbClr val="EEEEEE"/>
                </a:gs>
                <a:gs pos="0">
                  <a:schemeClr val="bg1">
                    <a:lumMod val="85000"/>
                  </a:schemeClr>
                </a:gs>
                <a:gs pos="0">
                  <a:schemeClr val="bg1">
                    <a:lumMod val="85000"/>
                  </a:schemeClr>
                </a:gs>
                <a:gs pos="92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</p:grpSp>
      <p:pic>
        <p:nvPicPr>
          <p:cNvPr id="100" name="Picture 2">
            <a:extLst>
              <a:ext uri="{FF2B5EF4-FFF2-40B4-BE49-F238E27FC236}">
                <a16:creationId xmlns:a16="http://schemas.microsoft.com/office/drawing/2014/main" id="{5711E7DE-2A32-6EA3-FDF5-AAEF01EE2C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6" t="9887" r="28134" b="35435"/>
          <a:stretch>
            <a:fillRect/>
          </a:stretch>
        </p:blipFill>
        <p:spPr bwMode="auto">
          <a:xfrm>
            <a:off x="6928931" y="4474917"/>
            <a:ext cx="1252480" cy="107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7C4F62B-01AA-3849-6F4D-B07714F3BE7E}"/>
              </a:ext>
            </a:extLst>
          </p:cNvPr>
          <p:cNvGrpSpPr/>
          <p:nvPr/>
        </p:nvGrpSpPr>
        <p:grpSpPr>
          <a:xfrm>
            <a:off x="4990835" y="4676366"/>
            <a:ext cx="2042975" cy="1955082"/>
            <a:chOff x="8348663" y="4778111"/>
            <a:chExt cx="1817828" cy="180551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79E60C4-B6C8-99DF-352D-D98C4D8C8EF3}"/>
                </a:ext>
              </a:extLst>
            </p:cNvPr>
            <p:cNvSpPr/>
            <p:nvPr/>
          </p:nvSpPr>
          <p:spPr>
            <a:xfrm>
              <a:off x="8348663" y="4778111"/>
              <a:ext cx="1817828" cy="1805513"/>
            </a:xfrm>
            <a:custGeom>
              <a:avLst/>
              <a:gdLst>
                <a:gd name="csX0" fmla="*/ 2047164 w 4094328"/>
                <a:gd name="csY0" fmla="*/ 0 h 4096512"/>
                <a:gd name="csX1" fmla="*/ 2142854 w 4094328"/>
                <a:gd name="csY1" fmla="*/ 4835 h 4096512"/>
                <a:gd name="csX2" fmla="*/ 2190374 w 4094328"/>
                <a:gd name="csY2" fmla="*/ 328440 h 4096512"/>
                <a:gd name="csX3" fmla="*/ 2215248 w 4094328"/>
                <a:gd name="csY3" fmla="*/ 329696 h 4096512"/>
                <a:gd name="csX4" fmla="*/ 2354539 w 4094328"/>
                <a:gd name="csY4" fmla="*/ 350954 h 4096512"/>
                <a:gd name="csX5" fmla="*/ 2488150 w 4094328"/>
                <a:gd name="csY5" fmla="*/ 48923 h 4096512"/>
                <a:gd name="csX6" fmla="*/ 2655928 w 4094328"/>
                <a:gd name="csY6" fmla="*/ 92086 h 4096512"/>
                <a:gd name="csX7" fmla="*/ 2692403 w 4094328"/>
                <a:gd name="csY7" fmla="*/ 105443 h 4096512"/>
                <a:gd name="csX8" fmla="*/ 2650609 w 4094328"/>
                <a:gd name="csY8" fmla="*/ 434102 h 4096512"/>
                <a:gd name="csX9" fmla="*/ 2713872 w 4094328"/>
                <a:gd name="csY9" fmla="*/ 457257 h 4096512"/>
                <a:gd name="csX10" fmla="*/ 2796853 w 4094328"/>
                <a:gd name="csY10" fmla="*/ 497230 h 4096512"/>
                <a:gd name="csX11" fmla="*/ 3006719 w 4094328"/>
                <a:gd name="csY11" fmla="*/ 239384 h 4096512"/>
                <a:gd name="csX12" fmla="*/ 3022964 w 4094328"/>
                <a:gd name="csY12" fmla="*/ 247214 h 4096512"/>
                <a:gd name="csX13" fmla="*/ 3190759 w 4094328"/>
                <a:gd name="csY13" fmla="*/ 349206 h 4096512"/>
                <a:gd name="csX14" fmla="*/ 3061649 w 4094328"/>
                <a:gd name="csY14" fmla="*/ 656819 h 4096512"/>
                <a:gd name="csX15" fmla="*/ 3142735 w 4094328"/>
                <a:gd name="csY15" fmla="*/ 717455 h 4096512"/>
                <a:gd name="csX16" fmla="*/ 3178118 w 4094328"/>
                <a:gd name="csY16" fmla="*/ 749613 h 4096512"/>
                <a:gd name="csX17" fmla="*/ 3446143 w 4094328"/>
                <a:gd name="csY17" fmla="*/ 555740 h 4096512"/>
                <a:gd name="csX18" fmla="*/ 3494728 w 4094328"/>
                <a:gd name="csY18" fmla="*/ 599920 h 4096512"/>
                <a:gd name="csX19" fmla="*/ 3597706 w 4094328"/>
                <a:gd name="csY19" fmla="*/ 713285 h 4096512"/>
                <a:gd name="csX20" fmla="*/ 3393752 w 4094328"/>
                <a:gd name="csY20" fmla="*/ 973702 h 4096512"/>
                <a:gd name="csX21" fmla="*/ 3476459 w 4094328"/>
                <a:gd name="csY21" fmla="*/ 1084304 h 4096512"/>
                <a:gd name="csX22" fmla="*/ 3782679 w 4094328"/>
                <a:gd name="csY22" fmla="*/ 965598 h 4096512"/>
                <a:gd name="csX23" fmla="*/ 3847246 w 4094328"/>
                <a:gd name="csY23" fmla="*/ 1071936 h 4096512"/>
                <a:gd name="csX24" fmla="*/ 3889927 w 4094328"/>
                <a:gd name="csY24" fmla="*/ 1160582 h 4096512"/>
                <a:gd name="csX25" fmla="*/ 3627056 w 4094328"/>
                <a:gd name="csY25" fmla="*/ 1358190 h 4096512"/>
                <a:gd name="csX26" fmla="*/ 3638443 w 4094328"/>
                <a:gd name="csY26" fmla="*/ 1381827 h 4096512"/>
                <a:gd name="csX27" fmla="*/ 3673506 w 4094328"/>
                <a:gd name="csY27" fmla="*/ 1477627 h 4096512"/>
                <a:gd name="csX28" fmla="*/ 4002237 w 4094328"/>
                <a:gd name="csY28" fmla="*/ 1439018 h 4096512"/>
                <a:gd name="csX29" fmla="*/ 4002292 w 4094328"/>
                <a:gd name="csY29" fmla="*/ 1439167 h 4096512"/>
                <a:gd name="csX30" fmla="*/ 4052737 w 4094328"/>
                <a:gd name="csY30" fmla="*/ 1635461 h 4096512"/>
                <a:gd name="csX31" fmla="*/ 4056102 w 4094328"/>
                <a:gd name="csY31" fmla="*/ 1657519 h 4096512"/>
                <a:gd name="csX32" fmla="*/ 3751005 w 4094328"/>
                <a:gd name="csY32" fmla="*/ 1782174 h 4096512"/>
                <a:gd name="csX33" fmla="*/ 3766003 w 4094328"/>
                <a:gd name="csY33" fmla="*/ 1880451 h 4096512"/>
                <a:gd name="csX34" fmla="*/ 3767169 w 4094328"/>
                <a:gd name="csY34" fmla="*/ 1903531 h 4096512"/>
                <a:gd name="csX35" fmla="*/ 4089229 w 4094328"/>
                <a:gd name="csY35" fmla="*/ 1947211 h 4096512"/>
                <a:gd name="csX36" fmla="*/ 4094328 w 4094328"/>
                <a:gd name="csY36" fmla="*/ 2048256 h 4096512"/>
                <a:gd name="csX37" fmla="*/ 4087952 w 4094328"/>
                <a:gd name="csY37" fmla="*/ 2174588 h 4096512"/>
                <a:gd name="csX38" fmla="*/ 3766892 w 4094328"/>
                <a:gd name="csY38" fmla="*/ 2218132 h 4096512"/>
                <a:gd name="csX39" fmla="*/ 3766003 w 4094328"/>
                <a:gd name="csY39" fmla="*/ 2235721 h 4096512"/>
                <a:gd name="csX40" fmla="*/ 3750221 w 4094328"/>
                <a:gd name="csY40" fmla="*/ 2339131 h 4096512"/>
                <a:gd name="csX41" fmla="*/ 4052346 w 4094328"/>
                <a:gd name="csY41" fmla="*/ 2462572 h 4096512"/>
                <a:gd name="csX42" fmla="*/ 4002292 w 4094328"/>
                <a:gd name="csY42" fmla="*/ 2657345 h 4096512"/>
                <a:gd name="csX43" fmla="*/ 3993429 w 4094328"/>
                <a:gd name="csY43" fmla="*/ 2681573 h 4096512"/>
                <a:gd name="csX44" fmla="*/ 3671592 w 4094328"/>
                <a:gd name="csY44" fmla="*/ 2643773 h 4096512"/>
                <a:gd name="csX45" fmla="*/ 3638443 w 4094328"/>
                <a:gd name="csY45" fmla="*/ 2734345 h 4096512"/>
                <a:gd name="csX46" fmla="*/ 3625128 w 4094328"/>
                <a:gd name="csY46" fmla="*/ 2761985 h 4096512"/>
                <a:gd name="csX47" fmla="*/ 3881049 w 4094328"/>
                <a:gd name="csY47" fmla="*/ 2954369 h 4096512"/>
                <a:gd name="csX48" fmla="*/ 3847246 w 4094328"/>
                <a:gd name="csY48" fmla="*/ 3024577 h 4096512"/>
                <a:gd name="csX49" fmla="*/ 3770336 w 4094328"/>
                <a:gd name="csY49" fmla="*/ 3151243 h 4096512"/>
                <a:gd name="csX50" fmla="*/ 3473298 w 4094328"/>
                <a:gd name="csY50" fmla="*/ 3036096 h 4096512"/>
                <a:gd name="csX51" fmla="*/ 3391666 w 4094328"/>
                <a:gd name="csY51" fmla="*/ 3145260 h 4096512"/>
                <a:gd name="csX52" fmla="*/ 3587144 w 4094328"/>
                <a:gd name="csY52" fmla="*/ 3394855 h 4096512"/>
                <a:gd name="csX53" fmla="*/ 3494728 w 4094328"/>
                <a:gd name="csY53" fmla="*/ 3496592 h 4096512"/>
                <a:gd name="csX54" fmla="*/ 3430761 w 4094328"/>
                <a:gd name="csY54" fmla="*/ 3554760 h 4096512"/>
                <a:gd name="csX55" fmla="*/ 3174777 w 4094328"/>
                <a:gd name="csY55" fmla="*/ 3369596 h 4096512"/>
                <a:gd name="csX56" fmla="*/ 3142735 w 4094328"/>
                <a:gd name="csY56" fmla="*/ 3398718 h 4096512"/>
                <a:gd name="csX57" fmla="*/ 3059907 w 4094328"/>
                <a:gd name="csY57" fmla="*/ 3460656 h 4096512"/>
                <a:gd name="csX58" fmla="*/ 3182361 w 4094328"/>
                <a:gd name="csY58" fmla="*/ 3752411 h 4096512"/>
                <a:gd name="csX59" fmla="*/ 3022964 w 4094328"/>
                <a:gd name="csY59" fmla="*/ 3849299 h 4096512"/>
                <a:gd name="csX60" fmla="*/ 2992038 w 4094328"/>
                <a:gd name="csY60" fmla="*/ 3864205 h 4096512"/>
                <a:gd name="csX61" fmla="*/ 2793664 w 4094328"/>
                <a:gd name="csY61" fmla="*/ 3620478 h 4096512"/>
                <a:gd name="csX62" fmla="*/ 2713872 w 4094328"/>
                <a:gd name="csY62" fmla="*/ 3658916 h 4096512"/>
                <a:gd name="csX63" fmla="*/ 2649947 w 4094328"/>
                <a:gd name="csY63" fmla="*/ 3682313 h 4096512"/>
                <a:gd name="csX64" fmla="*/ 2689352 w 4094328"/>
                <a:gd name="csY64" fmla="*/ 3992187 h 4096512"/>
                <a:gd name="csX65" fmla="*/ 2655928 w 4094328"/>
                <a:gd name="csY65" fmla="*/ 4004427 h 4096512"/>
                <a:gd name="csX66" fmla="*/ 2478176 w 4094328"/>
                <a:gd name="csY66" fmla="*/ 4050156 h 4096512"/>
                <a:gd name="csX67" fmla="*/ 2352279 w 4094328"/>
                <a:gd name="csY67" fmla="*/ 3765563 h 4096512"/>
                <a:gd name="csX68" fmla="*/ 2215248 w 4094328"/>
                <a:gd name="csY68" fmla="*/ 3786476 h 4096512"/>
                <a:gd name="csX69" fmla="*/ 2191181 w 4094328"/>
                <a:gd name="csY69" fmla="*/ 3787692 h 4096512"/>
                <a:gd name="csX70" fmla="*/ 2146570 w 4094328"/>
                <a:gd name="csY70" fmla="*/ 4091490 h 4096512"/>
                <a:gd name="csX71" fmla="*/ 2047164 w 4094328"/>
                <a:gd name="csY71" fmla="*/ 4096512 h 4096512"/>
                <a:gd name="csX72" fmla="*/ 1927134 w 4094328"/>
                <a:gd name="csY72" fmla="*/ 4090448 h 4096512"/>
                <a:gd name="csX73" fmla="*/ 1882665 w 4094328"/>
                <a:gd name="csY73" fmla="*/ 3787622 h 4096512"/>
                <a:gd name="csX74" fmla="*/ 1859978 w 4094328"/>
                <a:gd name="csY74" fmla="*/ 3786476 h 4096512"/>
                <a:gd name="csX75" fmla="*/ 1721663 w 4094328"/>
                <a:gd name="csY75" fmla="*/ 3765367 h 4096512"/>
                <a:gd name="csX76" fmla="*/ 1597772 w 4094328"/>
                <a:gd name="csY76" fmla="*/ 4045427 h 4096512"/>
                <a:gd name="csX77" fmla="*/ 1438401 w 4094328"/>
                <a:gd name="csY77" fmla="*/ 4004427 h 4096512"/>
                <a:gd name="csX78" fmla="*/ 1385415 w 4094328"/>
                <a:gd name="csY78" fmla="*/ 3985023 h 4096512"/>
                <a:gd name="csX79" fmla="*/ 1423970 w 4094328"/>
                <a:gd name="csY79" fmla="*/ 3681833 h 4096512"/>
                <a:gd name="csX80" fmla="*/ 1361355 w 4094328"/>
                <a:gd name="csY80" fmla="*/ 3658916 h 4096512"/>
                <a:gd name="csX81" fmla="*/ 1280577 w 4094328"/>
                <a:gd name="csY81" fmla="*/ 3620003 h 4096512"/>
                <a:gd name="csX82" fmla="*/ 1087586 w 4094328"/>
                <a:gd name="csY82" fmla="*/ 3857117 h 4096512"/>
                <a:gd name="csX83" fmla="*/ 1071365 w 4094328"/>
                <a:gd name="csY83" fmla="*/ 3849299 h 4096512"/>
                <a:gd name="csX84" fmla="*/ 902576 w 4094328"/>
                <a:gd name="csY84" fmla="*/ 3746702 h 4096512"/>
                <a:gd name="csX85" fmla="*/ 895967 w 4094328"/>
                <a:gd name="csY85" fmla="*/ 3741758 h 4096512"/>
                <a:gd name="csX86" fmla="*/ 1014277 w 4094328"/>
                <a:gd name="csY86" fmla="*/ 3459876 h 4096512"/>
                <a:gd name="csX87" fmla="*/ 932491 w 4094328"/>
                <a:gd name="csY87" fmla="*/ 3398718 h 4096512"/>
                <a:gd name="csX88" fmla="*/ 899842 w 4094328"/>
                <a:gd name="csY88" fmla="*/ 3369044 h 4096512"/>
                <a:gd name="csX89" fmla="*/ 654497 w 4094328"/>
                <a:gd name="csY89" fmla="*/ 3546512 h 4096512"/>
                <a:gd name="csX90" fmla="*/ 599601 w 4094328"/>
                <a:gd name="csY90" fmla="*/ 3496592 h 4096512"/>
                <a:gd name="csX91" fmla="*/ 496191 w 4094328"/>
                <a:gd name="csY91" fmla="*/ 3382752 h 4096512"/>
                <a:gd name="csX92" fmla="*/ 682891 w 4094328"/>
                <a:gd name="csY92" fmla="*/ 3144365 h 4096512"/>
                <a:gd name="csX93" fmla="*/ 601621 w 4094328"/>
                <a:gd name="csY93" fmla="*/ 3035684 h 4096512"/>
                <a:gd name="csX94" fmla="*/ 320092 w 4094328"/>
                <a:gd name="csY94" fmla="*/ 3144819 h 4096512"/>
                <a:gd name="csX95" fmla="*/ 247082 w 4094328"/>
                <a:gd name="csY95" fmla="*/ 3024577 h 4096512"/>
                <a:gd name="csX96" fmla="*/ 207839 w 4094328"/>
                <a:gd name="csY96" fmla="*/ 2943069 h 4096512"/>
                <a:gd name="csX97" fmla="*/ 449734 w 4094328"/>
                <a:gd name="csY97" fmla="*/ 2761229 h 4096512"/>
                <a:gd name="csX98" fmla="*/ 436784 w 4094328"/>
                <a:gd name="csY98" fmla="*/ 2734345 h 4096512"/>
                <a:gd name="csX99" fmla="*/ 403578 w 4094328"/>
                <a:gd name="csY99" fmla="*/ 2643619 h 4096512"/>
                <a:gd name="csX100" fmla="*/ 100056 w 4094328"/>
                <a:gd name="csY100" fmla="*/ 2679268 h 4096512"/>
                <a:gd name="csX101" fmla="*/ 92037 w 4094328"/>
                <a:gd name="csY101" fmla="*/ 2657345 h 4096512"/>
                <a:gd name="csX102" fmla="*/ 41591 w 4094328"/>
                <a:gd name="csY102" fmla="*/ 2461051 h 4096512"/>
                <a:gd name="csX103" fmla="*/ 40632 w 4094328"/>
                <a:gd name="csY103" fmla="*/ 2454759 h 4096512"/>
                <a:gd name="csX104" fmla="*/ 324925 w 4094328"/>
                <a:gd name="csY104" fmla="*/ 2338604 h 4096512"/>
                <a:gd name="csX105" fmla="*/ 309223 w 4094328"/>
                <a:gd name="csY105" fmla="*/ 2235721 h 4096512"/>
                <a:gd name="csX106" fmla="*/ 308344 w 4094328"/>
                <a:gd name="csY106" fmla="*/ 2218320 h 4096512"/>
                <a:gd name="csX107" fmla="*/ 6517 w 4094328"/>
                <a:gd name="csY107" fmla="*/ 2177384 h 4096512"/>
                <a:gd name="csX108" fmla="*/ 0 w 4094328"/>
                <a:gd name="csY108" fmla="*/ 2048256 h 4096512"/>
                <a:gd name="csX109" fmla="*/ 5241 w 4094328"/>
                <a:gd name="csY109" fmla="*/ 1944415 h 4096512"/>
                <a:gd name="csX110" fmla="*/ 308067 w 4094328"/>
                <a:gd name="csY110" fmla="*/ 1903344 h 4096512"/>
                <a:gd name="csX111" fmla="*/ 309223 w 4094328"/>
                <a:gd name="csY111" fmla="*/ 1880451 h 4096512"/>
                <a:gd name="csX112" fmla="*/ 324142 w 4094328"/>
                <a:gd name="csY112" fmla="*/ 1782702 h 4096512"/>
                <a:gd name="csX113" fmla="*/ 37026 w 4094328"/>
                <a:gd name="csY113" fmla="*/ 1665393 h 4096512"/>
                <a:gd name="csX114" fmla="*/ 41591 w 4094328"/>
                <a:gd name="csY114" fmla="*/ 1635461 h 4096512"/>
                <a:gd name="csX115" fmla="*/ 91476 w 4094328"/>
                <a:gd name="csY115" fmla="*/ 1441351 h 4096512"/>
                <a:gd name="csX116" fmla="*/ 401664 w 4094328"/>
                <a:gd name="csY116" fmla="*/ 1477782 h 4096512"/>
                <a:gd name="csX117" fmla="*/ 436784 w 4094328"/>
                <a:gd name="csY117" fmla="*/ 1381827 h 4096512"/>
                <a:gd name="csX118" fmla="*/ 447806 w 4094328"/>
                <a:gd name="csY118" fmla="*/ 1358947 h 4096512"/>
                <a:gd name="csX119" fmla="*/ 198961 w 4094328"/>
                <a:gd name="csY119" fmla="*/ 1171882 h 4096512"/>
                <a:gd name="csX120" fmla="*/ 247082 w 4094328"/>
                <a:gd name="csY120" fmla="*/ 1071936 h 4096512"/>
                <a:gd name="csX121" fmla="*/ 307749 w 4094328"/>
                <a:gd name="csY121" fmla="*/ 972022 h 4096512"/>
                <a:gd name="csX122" fmla="*/ 598460 w 4094328"/>
                <a:gd name="csY122" fmla="*/ 1084716 h 4096512"/>
                <a:gd name="csX123" fmla="*/ 680805 w 4094328"/>
                <a:gd name="csY123" fmla="*/ 974597 h 4096512"/>
                <a:gd name="csX124" fmla="*/ 485629 w 4094328"/>
                <a:gd name="csY124" fmla="*/ 725388 h 4096512"/>
                <a:gd name="csX125" fmla="*/ 599601 w 4094328"/>
                <a:gd name="csY125" fmla="*/ 599920 h 4096512"/>
                <a:gd name="csX126" fmla="*/ 639116 w 4094328"/>
                <a:gd name="csY126" fmla="*/ 563988 h 4096512"/>
                <a:gd name="csX127" fmla="*/ 896501 w 4094328"/>
                <a:gd name="csY127" fmla="*/ 750165 h 4096512"/>
                <a:gd name="csX128" fmla="*/ 932491 w 4094328"/>
                <a:gd name="csY128" fmla="*/ 717455 h 4096512"/>
                <a:gd name="csX129" fmla="*/ 1012535 w 4094328"/>
                <a:gd name="csY129" fmla="*/ 657599 h 4096512"/>
                <a:gd name="csX130" fmla="*/ 887945 w 4094328"/>
                <a:gd name="csY130" fmla="*/ 360756 h 4096512"/>
                <a:gd name="csX131" fmla="*/ 902576 w 4094328"/>
                <a:gd name="csY131" fmla="*/ 349810 h 4096512"/>
                <a:gd name="csX132" fmla="*/ 1071365 w 4094328"/>
                <a:gd name="csY132" fmla="*/ 247214 h 4096512"/>
                <a:gd name="csX133" fmla="*/ 1072905 w 4094328"/>
                <a:gd name="csY133" fmla="*/ 246471 h 4096512"/>
                <a:gd name="csX134" fmla="*/ 1277389 w 4094328"/>
                <a:gd name="csY134" fmla="*/ 497705 h 4096512"/>
                <a:gd name="csX135" fmla="*/ 1361355 w 4094328"/>
                <a:gd name="csY135" fmla="*/ 457257 h 4096512"/>
                <a:gd name="csX136" fmla="*/ 1423307 w 4094328"/>
                <a:gd name="csY136" fmla="*/ 434582 h 4096512"/>
                <a:gd name="csX137" fmla="*/ 1382363 w 4094328"/>
                <a:gd name="csY137" fmla="*/ 112606 h 4096512"/>
                <a:gd name="csX138" fmla="*/ 1438401 w 4094328"/>
                <a:gd name="csY138" fmla="*/ 92086 h 4096512"/>
                <a:gd name="csX139" fmla="*/ 1587797 w 4094328"/>
                <a:gd name="csY139" fmla="*/ 53651 h 4096512"/>
                <a:gd name="csX140" fmla="*/ 1719403 w 4094328"/>
                <a:gd name="csY140" fmla="*/ 351150 h 4096512"/>
                <a:gd name="csX141" fmla="*/ 1859978 w 4094328"/>
                <a:gd name="csY141" fmla="*/ 329696 h 4096512"/>
                <a:gd name="csX142" fmla="*/ 1883472 w 4094328"/>
                <a:gd name="csY142" fmla="*/ 328510 h 4096512"/>
                <a:gd name="csX143" fmla="*/ 1930850 w 4094328"/>
                <a:gd name="csY143" fmla="*/ 5877 h 4096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</a:cxnLst>
              <a:rect l="l" t="t" r="r" b="b"/>
              <a:pathLst>
                <a:path w="4094328" h="4096512">
                  <a:moveTo>
                    <a:pt x="2047164" y="0"/>
                  </a:moveTo>
                  <a:lnTo>
                    <a:pt x="2142854" y="4835"/>
                  </a:lnTo>
                  <a:lnTo>
                    <a:pt x="2190374" y="328440"/>
                  </a:lnTo>
                  <a:lnTo>
                    <a:pt x="2215248" y="329696"/>
                  </a:lnTo>
                  <a:lnTo>
                    <a:pt x="2354539" y="350954"/>
                  </a:lnTo>
                  <a:lnTo>
                    <a:pt x="2488150" y="48923"/>
                  </a:lnTo>
                  <a:lnTo>
                    <a:pt x="2655928" y="92086"/>
                  </a:lnTo>
                  <a:lnTo>
                    <a:pt x="2692403" y="105443"/>
                  </a:lnTo>
                  <a:lnTo>
                    <a:pt x="2650609" y="434102"/>
                  </a:lnTo>
                  <a:lnTo>
                    <a:pt x="2713872" y="457257"/>
                  </a:lnTo>
                  <a:lnTo>
                    <a:pt x="2796853" y="497230"/>
                  </a:lnTo>
                  <a:lnTo>
                    <a:pt x="3006719" y="239384"/>
                  </a:lnTo>
                  <a:lnTo>
                    <a:pt x="3022964" y="247214"/>
                  </a:lnTo>
                  <a:lnTo>
                    <a:pt x="3190759" y="349206"/>
                  </a:lnTo>
                  <a:lnTo>
                    <a:pt x="3061649" y="656819"/>
                  </a:lnTo>
                  <a:lnTo>
                    <a:pt x="3142735" y="717455"/>
                  </a:lnTo>
                  <a:lnTo>
                    <a:pt x="3178118" y="749613"/>
                  </a:lnTo>
                  <a:lnTo>
                    <a:pt x="3446143" y="555740"/>
                  </a:lnTo>
                  <a:lnTo>
                    <a:pt x="3494728" y="599920"/>
                  </a:lnTo>
                  <a:lnTo>
                    <a:pt x="3597706" y="713285"/>
                  </a:lnTo>
                  <a:lnTo>
                    <a:pt x="3393752" y="973702"/>
                  </a:lnTo>
                  <a:lnTo>
                    <a:pt x="3476459" y="1084304"/>
                  </a:lnTo>
                  <a:lnTo>
                    <a:pt x="3782679" y="965598"/>
                  </a:lnTo>
                  <a:lnTo>
                    <a:pt x="3847246" y="1071936"/>
                  </a:lnTo>
                  <a:lnTo>
                    <a:pt x="3889927" y="1160582"/>
                  </a:lnTo>
                  <a:lnTo>
                    <a:pt x="3627056" y="1358190"/>
                  </a:lnTo>
                  <a:lnTo>
                    <a:pt x="3638443" y="1381827"/>
                  </a:lnTo>
                  <a:lnTo>
                    <a:pt x="3673506" y="1477627"/>
                  </a:lnTo>
                  <a:lnTo>
                    <a:pt x="4002237" y="1439018"/>
                  </a:lnTo>
                  <a:lnTo>
                    <a:pt x="4002292" y="1439167"/>
                  </a:lnTo>
                  <a:cubicBezTo>
                    <a:pt x="4022230" y="1503304"/>
                    <a:pt x="4039102" y="1568793"/>
                    <a:pt x="4052737" y="1635461"/>
                  </a:cubicBezTo>
                  <a:lnTo>
                    <a:pt x="4056102" y="1657519"/>
                  </a:lnTo>
                  <a:lnTo>
                    <a:pt x="3751005" y="1782174"/>
                  </a:lnTo>
                  <a:lnTo>
                    <a:pt x="3766003" y="1880451"/>
                  </a:lnTo>
                  <a:lnTo>
                    <a:pt x="3767169" y="1903531"/>
                  </a:lnTo>
                  <a:lnTo>
                    <a:pt x="4089229" y="1947211"/>
                  </a:lnTo>
                  <a:lnTo>
                    <a:pt x="4094328" y="2048256"/>
                  </a:lnTo>
                  <a:lnTo>
                    <a:pt x="4087952" y="2174588"/>
                  </a:lnTo>
                  <a:lnTo>
                    <a:pt x="3766892" y="2218132"/>
                  </a:lnTo>
                  <a:lnTo>
                    <a:pt x="3766003" y="2235721"/>
                  </a:lnTo>
                  <a:lnTo>
                    <a:pt x="3750221" y="2339131"/>
                  </a:lnTo>
                  <a:lnTo>
                    <a:pt x="4052346" y="2462572"/>
                  </a:lnTo>
                  <a:lnTo>
                    <a:pt x="4002292" y="2657345"/>
                  </a:lnTo>
                  <a:lnTo>
                    <a:pt x="3993429" y="2681573"/>
                  </a:lnTo>
                  <a:lnTo>
                    <a:pt x="3671592" y="2643773"/>
                  </a:lnTo>
                  <a:lnTo>
                    <a:pt x="3638443" y="2734345"/>
                  </a:lnTo>
                  <a:lnTo>
                    <a:pt x="3625128" y="2761985"/>
                  </a:lnTo>
                  <a:lnTo>
                    <a:pt x="3881049" y="2954369"/>
                  </a:lnTo>
                  <a:lnTo>
                    <a:pt x="3847246" y="3024577"/>
                  </a:lnTo>
                  <a:lnTo>
                    <a:pt x="3770336" y="3151243"/>
                  </a:lnTo>
                  <a:lnTo>
                    <a:pt x="3473298" y="3036096"/>
                  </a:lnTo>
                  <a:lnTo>
                    <a:pt x="3391666" y="3145260"/>
                  </a:lnTo>
                  <a:lnTo>
                    <a:pt x="3587144" y="3394855"/>
                  </a:lnTo>
                  <a:lnTo>
                    <a:pt x="3494728" y="3496592"/>
                  </a:lnTo>
                  <a:lnTo>
                    <a:pt x="3430761" y="3554760"/>
                  </a:lnTo>
                  <a:lnTo>
                    <a:pt x="3174777" y="3369596"/>
                  </a:lnTo>
                  <a:lnTo>
                    <a:pt x="3142735" y="3398718"/>
                  </a:lnTo>
                  <a:lnTo>
                    <a:pt x="3059907" y="3460656"/>
                  </a:lnTo>
                  <a:lnTo>
                    <a:pt x="3182361" y="3752411"/>
                  </a:lnTo>
                  <a:lnTo>
                    <a:pt x="3022964" y="3849299"/>
                  </a:lnTo>
                  <a:lnTo>
                    <a:pt x="2992038" y="3864205"/>
                  </a:lnTo>
                  <a:lnTo>
                    <a:pt x="2793664" y="3620478"/>
                  </a:lnTo>
                  <a:lnTo>
                    <a:pt x="2713872" y="3658916"/>
                  </a:lnTo>
                  <a:lnTo>
                    <a:pt x="2649947" y="3682313"/>
                  </a:lnTo>
                  <a:lnTo>
                    <a:pt x="2689352" y="3992187"/>
                  </a:lnTo>
                  <a:lnTo>
                    <a:pt x="2655928" y="4004427"/>
                  </a:lnTo>
                  <a:lnTo>
                    <a:pt x="2478176" y="4050156"/>
                  </a:lnTo>
                  <a:lnTo>
                    <a:pt x="2352279" y="3765563"/>
                  </a:lnTo>
                  <a:lnTo>
                    <a:pt x="2215248" y="3786476"/>
                  </a:lnTo>
                  <a:lnTo>
                    <a:pt x="2191181" y="3787692"/>
                  </a:lnTo>
                  <a:lnTo>
                    <a:pt x="2146570" y="4091490"/>
                  </a:lnTo>
                  <a:lnTo>
                    <a:pt x="2047164" y="4096512"/>
                  </a:lnTo>
                  <a:lnTo>
                    <a:pt x="1927134" y="4090448"/>
                  </a:lnTo>
                  <a:lnTo>
                    <a:pt x="1882665" y="3787622"/>
                  </a:lnTo>
                  <a:lnTo>
                    <a:pt x="1859978" y="3786476"/>
                  </a:lnTo>
                  <a:lnTo>
                    <a:pt x="1721663" y="3765367"/>
                  </a:lnTo>
                  <a:lnTo>
                    <a:pt x="1597772" y="4045427"/>
                  </a:lnTo>
                  <a:lnTo>
                    <a:pt x="1438401" y="4004427"/>
                  </a:lnTo>
                  <a:lnTo>
                    <a:pt x="1385415" y="3985023"/>
                  </a:lnTo>
                  <a:lnTo>
                    <a:pt x="1423970" y="3681833"/>
                  </a:lnTo>
                  <a:lnTo>
                    <a:pt x="1361355" y="3658916"/>
                  </a:lnTo>
                  <a:lnTo>
                    <a:pt x="1280577" y="3620003"/>
                  </a:lnTo>
                  <a:lnTo>
                    <a:pt x="1087586" y="3857117"/>
                  </a:lnTo>
                  <a:lnTo>
                    <a:pt x="1071365" y="3849299"/>
                  </a:lnTo>
                  <a:cubicBezTo>
                    <a:pt x="1013351" y="3817767"/>
                    <a:pt x="957031" y="3783511"/>
                    <a:pt x="902576" y="3746702"/>
                  </a:cubicBezTo>
                  <a:lnTo>
                    <a:pt x="895967" y="3741758"/>
                  </a:lnTo>
                  <a:lnTo>
                    <a:pt x="1014277" y="3459876"/>
                  </a:lnTo>
                  <a:lnTo>
                    <a:pt x="932491" y="3398718"/>
                  </a:lnTo>
                  <a:lnTo>
                    <a:pt x="899842" y="3369044"/>
                  </a:lnTo>
                  <a:lnTo>
                    <a:pt x="654497" y="3546512"/>
                  </a:lnTo>
                  <a:lnTo>
                    <a:pt x="599601" y="3496592"/>
                  </a:lnTo>
                  <a:lnTo>
                    <a:pt x="496191" y="3382752"/>
                  </a:lnTo>
                  <a:lnTo>
                    <a:pt x="682891" y="3144365"/>
                  </a:lnTo>
                  <a:lnTo>
                    <a:pt x="601621" y="3035684"/>
                  </a:lnTo>
                  <a:lnTo>
                    <a:pt x="320092" y="3144819"/>
                  </a:lnTo>
                  <a:lnTo>
                    <a:pt x="247082" y="3024577"/>
                  </a:lnTo>
                  <a:lnTo>
                    <a:pt x="207839" y="2943069"/>
                  </a:lnTo>
                  <a:lnTo>
                    <a:pt x="449734" y="2761229"/>
                  </a:lnTo>
                  <a:lnTo>
                    <a:pt x="436784" y="2734345"/>
                  </a:lnTo>
                  <a:lnTo>
                    <a:pt x="403578" y="2643619"/>
                  </a:lnTo>
                  <a:lnTo>
                    <a:pt x="100056" y="2679268"/>
                  </a:lnTo>
                  <a:lnTo>
                    <a:pt x="92037" y="2657345"/>
                  </a:lnTo>
                  <a:cubicBezTo>
                    <a:pt x="72099" y="2593208"/>
                    <a:pt x="55227" y="2527720"/>
                    <a:pt x="41591" y="2461051"/>
                  </a:cubicBezTo>
                  <a:lnTo>
                    <a:pt x="40632" y="2454759"/>
                  </a:lnTo>
                  <a:lnTo>
                    <a:pt x="324925" y="2338604"/>
                  </a:lnTo>
                  <a:lnTo>
                    <a:pt x="309223" y="2235721"/>
                  </a:lnTo>
                  <a:lnTo>
                    <a:pt x="308344" y="2218320"/>
                  </a:lnTo>
                  <a:lnTo>
                    <a:pt x="6517" y="2177384"/>
                  </a:lnTo>
                  <a:lnTo>
                    <a:pt x="0" y="2048256"/>
                  </a:lnTo>
                  <a:lnTo>
                    <a:pt x="5241" y="1944415"/>
                  </a:lnTo>
                  <a:lnTo>
                    <a:pt x="308067" y="1903344"/>
                  </a:lnTo>
                  <a:lnTo>
                    <a:pt x="309223" y="1880451"/>
                  </a:lnTo>
                  <a:lnTo>
                    <a:pt x="324142" y="1782702"/>
                  </a:lnTo>
                  <a:lnTo>
                    <a:pt x="37026" y="1665393"/>
                  </a:lnTo>
                  <a:lnTo>
                    <a:pt x="41591" y="1635461"/>
                  </a:lnTo>
                  <a:lnTo>
                    <a:pt x="91476" y="1441351"/>
                  </a:lnTo>
                  <a:lnTo>
                    <a:pt x="401664" y="1477782"/>
                  </a:lnTo>
                  <a:lnTo>
                    <a:pt x="436784" y="1381827"/>
                  </a:lnTo>
                  <a:lnTo>
                    <a:pt x="447806" y="1358947"/>
                  </a:lnTo>
                  <a:lnTo>
                    <a:pt x="198961" y="1171882"/>
                  </a:lnTo>
                  <a:lnTo>
                    <a:pt x="247082" y="1071936"/>
                  </a:lnTo>
                  <a:lnTo>
                    <a:pt x="307749" y="972022"/>
                  </a:lnTo>
                  <a:lnTo>
                    <a:pt x="598460" y="1084716"/>
                  </a:lnTo>
                  <a:lnTo>
                    <a:pt x="680805" y="974597"/>
                  </a:lnTo>
                  <a:lnTo>
                    <a:pt x="485629" y="725388"/>
                  </a:lnTo>
                  <a:lnTo>
                    <a:pt x="599601" y="599920"/>
                  </a:lnTo>
                  <a:lnTo>
                    <a:pt x="639116" y="563988"/>
                  </a:lnTo>
                  <a:lnTo>
                    <a:pt x="896501" y="750165"/>
                  </a:lnTo>
                  <a:lnTo>
                    <a:pt x="932491" y="717455"/>
                  </a:lnTo>
                  <a:lnTo>
                    <a:pt x="1012535" y="657599"/>
                  </a:lnTo>
                  <a:lnTo>
                    <a:pt x="887945" y="360756"/>
                  </a:lnTo>
                  <a:lnTo>
                    <a:pt x="902576" y="349810"/>
                  </a:lnTo>
                  <a:cubicBezTo>
                    <a:pt x="957031" y="313001"/>
                    <a:pt x="1013351" y="278745"/>
                    <a:pt x="1071365" y="247214"/>
                  </a:cubicBezTo>
                  <a:lnTo>
                    <a:pt x="1072905" y="246471"/>
                  </a:lnTo>
                  <a:lnTo>
                    <a:pt x="1277389" y="497705"/>
                  </a:lnTo>
                  <a:lnTo>
                    <a:pt x="1361355" y="457257"/>
                  </a:lnTo>
                  <a:lnTo>
                    <a:pt x="1423307" y="434582"/>
                  </a:lnTo>
                  <a:lnTo>
                    <a:pt x="1382363" y="112606"/>
                  </a:lnTo>
                  <a:lnTo>
                    <a:pt x="1438401" y="92086"/>
                  </a:lnTo>
                  <a:lnTo>
                    <a:pt x="1587797" y="53651"/>
                  </a:lnTo>
                  <a:lnTo>
                    <a:pt x="1719403" y="351150"/>
                  </a:lnTo>
                  <a:lnTo>
                    <a:pt x="1859978" y="329696"/>
                  </a:lnTo>
                  <a:lnTo>
                    <a:pt x="1883472" y="328510"/>
                  </a:lnTo>
                  <a:lnTo>
                    <a:pt x="1930850" y="587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6E5F0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9EC7AD"/>
                </a:gs>
                <a:gs pos="100000">
                  <a:srgbClr val="9EC7AD"/>
                </a:gs>
                <a:gs pos="100000">
                  <a:srgbClr val="FBF9FE"/>
                </a:gs>
                <a:gs pos="76000">
                  <a:srgbClr val="DCDEE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03" name="Flowchart: Connector 102">
              <a:extLst>
                <a:ext uri="{FF2B5EF4-FFF2-40B4-BE49-F238E27FC236}">
                  <a16:creationId xmlns:a16="http://schemas.microsoft.com/office/drawing/2014/main" id="{8FCA6536-4278-CA75-3C9E-926323A9EC01}"/>
                </a:ext>
              </a:extLst>
            </p:cNvPr>
            <p:cNvSpPr/>
            <p:nvPr/>
          </p:nvSpPr>
          <p:spPr>
            <a:xfrm>
              <a:off x="8588011" y="5012703"/>
              <a:ext cx="1339739" cy="1329954"/>
            </a:xfrm>
            <a:prstGeom prst="flowChartConnector">
              <a:avLst/>
            </a:prstGeom>
            <a:solidFill>
              <a:srgbClr val="E1E2E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04" name="Flowchart: Connector 103">
              <a:extLst>
                <a:ext uri="{FF2B5EF4-FFF2-40B4-BE49-F238E27FC236}">
                  <a16:creationId xmlns:a16="http://schemas.microsoft.com/office/drawing/2014/main" id="{9115AEC1-156E-7D2D-BAD4-243C5AF11A78}"/>
                </a:ext>
              </a:extLst>
            </p:cNvPr>
            <p:cNvSpPr/>
            <p:nvPr/>
          </p:nvSpPr>
          <p:spPr>
            <a:xfrm>
              <a:off x="8647594" y="5084885"/>
              <a:ext cx="1211064" cy="1200989"/>
            </a:xfrm>
            <a:prstGeom prst="flowChartConnector">
              <a:avLst/>
            </a:prstGeom>
            <a:gradFill flip="none" rotWithShape="1">
              <a:gsLst>
                <a:gs pos="100000">
                  <a:schemeClr val="bg1"/>
                </a:gs>
                <a:gs pos="100000">
                  <a:schemeClr val="bg1">
                    <a:lumMod val="85000"/>
                  </a:schemeClr>
                </a:gs>
                <a:gs pos="100000">
                  <a:srgbClr val="9EC7AD"/>
                </a:gs>
                <a:gs pos="100000">
                  <a:schemeClr val="bg1">
                    <a:lumMod val="85000"/>
                  </a:schemeClr>
                </a:gs>
                <a:gs pos="21000">
                  <a:srgbClr val="FFFFFF"/>
                </a:gs>
                <a:gs pos="82000">
                  <a:srgbClr val="FFFFFF"/>
                </a:gs>
                <a:gs pos="11760">
                  <a:srgbClr val="EEEEEE"/>
                </a:gs>
                <a:gs pos="0">
                  <a:schemeClr val="bg1">
                    <a:lumMod val="85000"/>
                  </a:schemeClr>
                </a:gs>
                <a:gs pos="0">
                  <a:schemeClr val="bg1">
                    <a:lumMod val="85000"/>
                  </a:schemeClr>
                </a:gs>
                <a:gs pos="92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39D38F3-2DA0-4A8E-7AEA-6D40A24DE535}"/>
              </a:ext>
            </a:extLst>
          </p:cNvPr>
          <p:cNvGrpSpPr/>
          <p:nvPr/>
        </p:nvGrpSpPr>
        <p:grpSpPr>
          <a:xfrm>
            <a:off x="1763833" y="4418823"/>
            <a:ext cx="2114172" cy="2057875"/>
            <a:chOff x="8348663" y="4778111"/>
            <a:chExt cx="1817828" cy="1805513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99714FD9-5B18-B691-CBD2-F7AC5A61E88A}"/>
                </a:ext>
              </a:extLst>
            </p:cNvPr>
            <p:cNvSpPr/>
            <p:nvPr/>
          </p:nvSpPr>
          <p:spPr>
            <a:xfrm>
              <a:off x="8348663" y="4778111"/>
              <a:ext cx="1817828" cy="1805513"/>
            </a:xfrm>
            <a:custGeom>
              <a:avLst/>
              <a:gdLst>
                <a:gd name="csX0" fmla="*/ 2047164 w 4094328"/>
                <a:gd name="csY0" fmla="*/ 0 h 4096512"/>
                <a:gd name="csX1" fmla="*/ 2142854 w 4094328"/>
                <a:gd name="csY1" fmla="*/ 4835 h 4096512"/>
                <a:gd name="csX2" fmla="*/ 2190374 w 4094328"/>
                <a:gd name="csY2" fmla="*/ 328440 h 4096512"/>
                <a:gd name="csX3" fmla="*/ 2215248 w 4094328"/>
                <a:gd name="csY3" fmla="*/ 329696 h 4096512"/>
                <a:gd name="csX4" fmla="*/ 2354539 w 4094328"/>
                <a:gd name="csY4" fmla="*/ 350954 h 4096512"/>
                <a:gd name="csX5" fmla="*/ 2488150 w 4094328"/>
                <a:gd name="csY5" fmla="*/ 48923 h 4096512"/>
                <a:gd name="csX6" fmla="*/ 2655928 w 4094328"/>
                <a:gd name="csY6" fmla="*/ 92086 h 4096512"/>
                <a:gd name="csX7" fmla="*/ 2692403 w 4094328"/>
                <a:gd name="csY7" fmla="*/ 105443 h 4096512"/>
                <a:gd name="csX8" fmla="*/ 2650609 w 4094328"/>
                <a:gd name="csY8" fmla="*/ 434102 h 4096512"/>
                <a:gd name="csX9" fmla="*/ 2713872 w 4094328"/>
                <a:gd name="csY9" fmla="*/ 457257 h 4096512"/>
                <a:gd name="csX10" fmla="*/ 2796853 w 4094328"/>
                <a:gd name="csY10" fmla="*/ 497230 h 4096512"/>
                <a:gd name="csX11" fmla="*/ 3006719 w 4094328"/>
                <a:gd name="csY11" fmla="*/ 239384 h 4096512"/>
                <a:gd name="csX12" fmla="*/ 3022964 w 4094328"/>
                <a:gd name="csY12" fmla="*/ 247214 h 4096512"/>
                <a:gd name="csX13" fmla="*/ 3190759 w 4094328"/>
                <a:gd name="csY13" fmla="*/ 349206 h 4096512"/>
                <a:gd name="csX14" fmla="*/ 3061649 w 4094328"/>
                <a:gd name="csY14" fmla="*/ 656819 h 4096512"/>
                <a:gd name="csX15" fmla="*/ 3142735 w 4094328"/>
                <a:gd name="csY15" fmla="*/ 717455 h 4096512"/>
                <a:gd name="csX16" fmla="*/ 3178118 w 4094328"/>
                <a:gd name="csY16" fmla="*/ 749613 h 4096512"/>
                <a:gd name="csX17" fmla="*/ 3446143 w 4094328"/>
                <a:gd name="csY17" fmla="*/ 555740 h 4096512"/>
                <a:gd name="csX18" fmla="*/ 3494728 w 4094328"/>
                <a:gd name="csY18" fmla="*/ 599920 h 4096512"/>
                <a:gd name="csX19" fmla="*/ 3597706 w 4094328"/>
                <a:gd name="csY19" fmla="*/ 713285 h 4096512"/>
                <a:gd name="csX20" fmla="*/ 3393752 w 4094328"/>
                <a:gd name="csY20" fmla="*/ 973702 h 4096512"/>
                <a:gd name="csX21" fmla="*/ 3476459 w 4094328"/>
                <a:gd name="csY21" fmla="*/ 1084304 h 4096512"/>
                <a:gd name="csX22" fmla="*/ 3782679 w 4094328"/>
                <a:gd name="csY22" fmla="*/ 965598 h 4096512"/>
                <a:gd name="csX23" fmla="*/ 3847246 w 4094328"/>
                <a:gd name="csY23" fmla="*/ 1071936 h 4096512"/>
                <a:gd name="csX24" fmla="*/ 3889927 w 4094328"/>
                <a:gd name="csY24" fmla="*/ 1160582 h 4096512"/>
                <a:gd name="csX25" fmla="*/ 3627056 w 4094328"/>
                <a:gd name="csY25" fmla="*/ 1358190 h 4096512"/>
                <a:gd name="csX26" fmla="*/ 3638443 w 4094328"/>
                <a:gd name="csY26" fmla="*/ 1381827 h 4096512"/>
                <a:gd name="csX27" fmla="*/ 3673506 w 4094328"/>
                <a:gd name="csY27" fmla="*/ 1477627 h 4096512"/>
                <a:gd name="csX28" fmla="*/ 4002237 w 4094328"/>
                <a:gd name="csY28" fmla="*/ 1439018 h 4096512"/>
                <a:gd name="csX29" fmla="*/ 4002292 w 4094328"/>
                <a:gd name="csY29" fmla="*/ 1439167 h 4096512"/>
                <a:gd name="csX30" fmla="*/ 4052737 w 4094328"/>
                <a:gd name="csY30" fmla="*/ 1635461 h 4096512"/>
                <a:gd name="csX31" fmla="*/ 4056102 w 4094328"/>
                <a:gd name="csY31" fmla="*/ 1657519 h 4096512"/>
                <a:gd name="csX32" fmla="*/ 3751005 w 4094328"/>
                <a:gd name="csY32" fmla="*/ 1782174 h 4096512"/>
                <a:gd name="csX33" fmla="*/ 3766003 w 4094328"/>
                <a:gd name="csY33" fmla="*/ 1880451 h 4096512"/>
                <a:gd name="csX34" fmla="*/ 3767169 w 4094328"/>
                <a:gd name="csY34" fmla="*/ 1903531 h 4096512"/>
                <a:gd name="csX35" fmla="*/ 4089229 w 4094328"/>
                <a:gd name="csY35" fmla="*/ 1947211 h 4096512"/>
                <a:gd name="csX36" fmla="*/ 4094328 w 4094328"/>
                <a:gd name="csY36" fmla="*/ 2048256 h 4096512"/>
                <a:gd name="csX37" fmla="*/ 4087952 w 4094328"/>
                <a:gd name="csY37" fmla="*/ 2174588 h 4096512"/>
                <a:gd name="csX38" fmla="*/ 3766892 w 4094328"/>
                <a:gd name="csY38" fmla="*/ 2218132 h 4096512"/>
                <a:gd name="csX39" fmla="*/ 3766003 w 4094328"/>
                <a:gd name="csY39" fmla="*/ 2235721 h 4096512"/>
                <a:gd name="csX40" fmla="*/ 3750221 w 4094328"/>
                <a:gd name="csY40" fmla="*/ 2339131 h 4096512"/>
                <a:gd name="csX41" fmla="*/ 4052346 w 4094328"/>
                <a:gd name="csY41" fmla="*/ 2462572 h 4096512"/>
                <a:gd name="csX42" fmla="*/ 4002292 w 4094328"/>
                <a:gd name="csY42" fmla="*/ 2657345 h 4096512"/>
                <a:gd name="csX43" fmla="*/ 3993429 w 4094328"/>
                <a:gd name="csY43" fmla="*/ 2681573 h 4096512"/>
                <a:gd name="csX44" fmla="*/ 3671592 w 4094328"/>
                <a:gd name="csY44" fmla="*/ 2643773 h 4096512"/>
                <a:gd name="csX45" fmla="*/ 3638443 w 4094328"/>
                <a:gd name="csY45" fmla="*/ 2734345 h 4096512"/>
                <a:gd name="csX46" fmla="*/ 3625128 w 4094328"/>
                <a:gd name="csY46" fmla="*/ 2761985 h 4096512"/>
                <a:gd name="csX47" fmla="*/ 3881049 w 4094328"/>
                <a:gd name="csY47" fmla="*/ 2954369 h 4096512"/>
                <a:gd name="csX48" fmla="*/ 3847246 w 4094328"/>
                <a:gd name="csY48" fmla="*/ 3024577 h 4096512"/>
                <a:gd name="csX49" fmla="*/ 3770336 w 4094328"/>
                <a:gd name="csY49" fmla="*/ 3151243 h 4096512"/>
                <a:gd name="csX50" fmla="*/ 3473298 w 4094328"/>
                <a:gd name="csY50" fmla="*/ 3036096 h 4096512"/>
                <a:gd name="csX51" fmla="*/ 3391666 w 4094328"/>
                <a:gd name="csY51" fmla="*/ 3145260 h 4096512"/>
                <a:gd name="csX52" fmla="*/ 3587144 w 4094328"/>
                <a:gd name="csY52" fmla="*/ 3394855 h 4096512"/>
                <a:gd name="csX53" fmla="*/ 3494728 w 4094328"/>
                <a:gd name="csY53" fmla="*/ 3496592 h 4096512"/>
                <a:gd name="csX54" fmla="*/ 3430761 w 4094328"/>
                <a:gd name="csY54" fmla="*/ 3554760 h 4096512"/>
                <a:gd name="csX55" fmla="*/ 3174777 w 4094328"/>
                <a:gd name="csY55" fmla="*/ 3369596 h 4096512"/>
                <a:gd name="csX56" fmla="*/ 3142735 w 4094328"/>
                <a:gd name="csY56" fmla="*/ 3398718 h 4096512"/>
                <a:gd name="csX57" fmla="*/ 3059907 w 4094328"/>
                <a:gd name="csY57" fmla="*/ 3460656 h 4096512"/>
                <a:gd name="csX58" fmla="*/ 3182361 w 4094328"/>
                <a:gd name="csY58" fmla="*/ 3752411 h 4096512"/>
                <a:gd name="csX59" fmla="*/ 3022964 w 4094328"/>
                <a:gd name="csY59" fmla="*/ 3849299 h 4096512"/>
                <a:gd name="csX60" fmla="*/ 2992038 w 4094328"/>
                <a:gd name="csY60" fmla="*/ 3864205 h 4096512"/>
                <a:gd name="csX61" fmla="*/ 2793664 w 4094328"/>
                <a:gd name="csY61" fmla="*/ 3620478 h 4096512"/>
                <a:gd name="csX62" fmla="*/ 2713872 w 4094328"/>
                <a:gd name="csY62" fmla="*/ 3658916 h 4096512"/>
                <a:gd name="csX63" fmla="*/ 2649947 w 4094328"/>
                <a:gd name="csY63" fmla="*/ 3682313 h 4096512"/>
                <a:gd name="csX64" fmla="*/ 2689352 w 4094328"/>
                <a:gd name="csY64" fmla="*/ 3992187 h 4096512"/>
                <a:gd name="csX65" fmla="*/ 2655928 w 4094328"/>
                <a:gd name="csY65" fmla="*/ 4004427 h 4096512"/>
                <a:gd name="csX66" fmla="*/ 2478176 w 4094328"/>
                <a:gd name="csY66" fmla="*/ 4050156 h 4096512"/>
                <a:gd name="csX67" fmla="*/ 2352279 w 4094328"/>
                <a:gd name="csY67" fmla="*/ 3765563 h 4096512"/>
                <a:gd name="csX68" fmla="*/ 2215248 w 4094328"/>
                <a:gd name="csY68" fmla="*/ 3786476 h 4096512"/>
                <a:gd name="csX69" fmla="*/ 2191181 w 4094328"/>
                <a:gd name="csY69" fmla="*/ 3787692 h 4096512"/>
                <a:gd name="csX70" fmla="*/ 2146570 w 4094328"/>
                <a:gd name="csY70" fmla="*/ 4091490 h 4096512"/>
                <a:gd name="csX71" fmla="*/ 2047164 w 4094328"/>
                <a:gd name="csY71" fmla="*/ 4096512 h 4096512"/>
                <a:gd name="csX72" fmla="*/ 1927134 w 4094328"/>
                <a:gd name="csY72" fmla="*/ 4090448 h 4096512"/>
                <a:gd name="csX73" fmla="*/ 1882665 w 4094328"/>
                <a:gd name="csY73" fmla="*/ 3787622 h 4096512"/>
                <a:gd name="csX74" fmla="*/ 1859978 w 4094328"/>
                <a:gd name="csY74" fmla="*/ 3786476 h 4096512"/>
                <a:gd name="csX75" fmla="*/ 1721663 w 4094328"/>
                <a:gd name="csY75" fmla="*/ 3765367 h 4096512"/>
                <a:gd name="csX76" fmla="*/ 1597772 w 4094328"/>
                <a:gd name="csY76" fmla="*/ 4045427 h 4096512"/>
                <a:gd name="csX77" fmla="*/ 1438401 w 4094328"/>
                <a:gd name="csY77" fmla="*/ 4004427 h 4096512"/>
                <a:gd name="csX78" fmla="*/ 1385415 w 4094328"/>
                <a:gd name="csY78" fmla="*/ 3985023 h 4096512"/>
                <a:gd name="csX79" fmla="*/ 1423970 w 4094328"/>
                <a:gd name="csY79" fmla="*/ 3681833 h 4096512"/>
                <a:gd name="csX80" fmla="*/ 1361355 w 4094328"/>
                <a:gd name="csY80" fmla="*/ 3658916 h 4096512"/>
                <a:gd name="csX81" fmla="*/ 1280577 w 4094328"/>
                <a:gd name="csY81" fmla="*/ 3620003 h 4096512"/>
                <a:gd name="csX82" fmla="*/ 1087586 w 4094328"/>
                <a:gd name="csY82" fmla="*/ 3857117 h 4096512"/>
                <a:gd name="csX83" fmla="*/ 1071365 w 4094328"/>
                <a:gd name="csY83" fmla="*/ 3849299 h 4096512"/>
                <a:gd name="csX84" fmla="*/ 902576 w 4094328"/>
                <a:gd name="csY84" fmla="*/ 3746702 h 4096512"/>
                <a:gd name="csX85" fmla="*/ 895967 w 4094328"/>
                <a:gd name="csY85" fmla="*/ 3741758 h 4096512"/>
                <a:gd name="csX86" fmla="*/ 1014277 w 4094328"/>
                <a:gd name="csY86" fmla="*/ 3459876 h 4096512"/>
                <a:gd name="csX87" fmla="*/ 932491 w 4094328"/>
                <a:gd name="csY87" fmla="*/ 3398718 h 4096512"/>
                <a:gd name="csX88" fmla="*/ 899842 w 4094328"/>
                <a:gd name="csY88" fmla="*/ 3369044 h 4096512"/>
                <a:gd name="csX89" fmla="*/ 654497 w 4094328"/>
                <a:gd name="csY89" fmla="*/ 3546512 h 4096512"/>
                <a:gd name="csX90" fmla="*/ 599601 w 4094328"/>
                <a:gd name="csY90" fmla="*/ 3496592 h 4096512"/>
                <a:gd name="csX91" fmla="*/ 496191 w 4094328"/>
                <a:gd name="csY91" fmla="*/ 3382752 h 4096512"/>
                <a:gd name="csX92" fmla="*/ 682891 w 4094328"/>
                <a:gd name="csY92" fmla="*/ 3144365 h 4096512"/>
                <a:gd name="csX93" fmla="*/ 601621 w 4094328"/>
                <a:gd name="csY93" fmla="*/ 3035684 h 4096512"/>
                <a:gd name="csX94" fmla="*/ 320092 w 4094328"/>
                <a:gd name="csY94" fmla="*/ 3144819 h 4096512"/>
                <a:gd name="csX95" fmla="*/ 247082 w 4094328"/>
                <a:gd name="csY95" fmla="*/ 3024577 h 4096512"/>
                <a:gd name="csX96" fmla="*/ 207839 w 4094328"/>
                <a:gd name="csY96" fmla="*/ 2943069 h 4096512"/>
                <a:gd name="csX97" fmla="*/ 449734 w 4094328"/>
                <a:gd name="csY97" fmla="*/ 2761229 h 4096512"/>
                <a:gd name="csX98" fmla="*/ 436784 w 4094328"/>
                <a:gd name="csY98" fmla="*/ 2734345 h 4096512"/>
                <a:gd name="csX99" fmla="*/ 403578 w 4094328"/>
                <a:gd name="csY99" fmla="*/ 2643619 h 4096512"/>
                <a:gd name="csX100" fmla="*/ 100056 w 4094328"/>
                <a:gd name="csY100" fmla="*/ 2679268 h 4096512"/>
                <a:gd name="csX101" fmla="*/ 92037 w 4094328"/>
                <a:gd name="csY101" fmla="*/ 2657345 h 4096512"/>
                <a:gd name="csX102" fmla="*/ 41591 w 4094328"/>
                <a:gd name="csY102" fmla="*/ 2461051 h 4096512"/>
                <a:gd name="csX103" fmla="*/ 40632 w 4094328"/>
                <a:gd name="csY103" fmla="*/ 2454759 h 4096512"/>
                <a:gd name="csX104" fmla="*/ 324925 w 4094328"/>
                <a:gd name="csY104" fmla="*/ 2338604 h 4096512"/>
                <a:gd name="csX105" fmla="*/ 309223 w 4094328"/>
                <a:gd name="csY105" fmla="*/ 2235721 h 4096512"/>
                <a:gd name="csX106" fmla="*/ 308344 w 4094328"/>
                <a:gd name="csY106" fmla="*/ 2218320 h 4096512"/>
                <a:gd name="csX107" fmla="*/ 6517 w 4094328"/>
                <a:gd name="csY107" fmla="*/ 2177384 h 4096512"/>
                <a:gd name="csX108" fmla="*/ 0 w 4094328"/>
                <a:gd name="csY108" fmla="*/ 2048256 h 4096512"/>
                <a:gd name="csX109" fmla="*/ 5241 w 4094328"/>
                <a:gd name="csY109" fmla="*/ 1944415 h 4096512"/>
                <a:gd name="csX110" fmla="*/ 308067 w 4094328"/>
                <a:gd name="csY110" fmla="*/ 1903344 h 4096512"/>
                <a:gd name="csX111" fmla="*/ 309223 w 4094328"/>
                <a:gd name="csY111" fmla="*/ 1880451 h 4096512"/>
                <a:gd name="csX112" fmla="*/ 324142 w 4094328"/>
                <a:gd name="csY112" fmla="*/ 1782702 h 4096512"/>
                <a:gd name="csX113" fmla="*/ 37026 w 4094328"/>
                <a:gd name="csY113" fmla="*/ 1665393 h 4096512"/>
                <a:gd name="csX114" fmla="*/ 41591 w 4094328"/>
                <a:gd name="csY114" fmla="*/ 1635461 h 4096512"/>
                <a:gd name="csX115" fmla="*/ 91476 w 4094328"/>
                <a:gd name="csY115" fmla="*/ 1441351 h 4096512"/>
                <a:gd name="csX116" fmla="*/ 401664 w 4094328"/>
                <a:gd name="csY116" fmla="*/ 1477782 h 4096512"/>
                <a:gd name="csX117" fmla="*/ 436784 w 4094328"/>
                <a:gd name="csY117" fmla="*/ 1381827 h 4096512"/>
                <a:gd name="csX118" fmla="*/ 447806 w 4094328"/>
                <a:gd name="csY118" fmla="*/ 1358947 h 4096512"/>
                <a:gd name="csX119" fmla="*/ 198961 w 4094328"/>
                <a:gd name="csY119" fmla="*/ 1171882 h 4096512"/>
                <a:gd name="csX120" fmla="*/ 247082 w 4094328"/>
                <a:gd name="csY120" fmla="*/ 1071936 h 4096512"/>
                <a:gd name="csX121" fmla="*/ 307749 w 4094328"/>
                <a:gd name="csY121" fmla="*/ 972022 h 4096512"/>
                <a:gd name="csX122" fmla="*/ 598460 w 4094328"/>
                <a:gd name="csY122" fmla="*/ 1084716 h 4096512"/>
                <a:gd name="csX123" fmla="*/ 680805 w 4094328"/>
                <a:gd name="csY123" fmla="*/ 974597 h 4096512"/>
                <a:gd name="csX124" fmla="*/ 485629 w 4094328"/>
                <a:gd name="csY124" fmla="*/ 725388 h 4096512"/>
                <a:gd name="csX125" fmla="*/ 599601 w 4094328"/>
                <a:gd name="csY125" fmla="*/ 599920 h 4096512"/>
                <a:gd name="csX126" fmla="*/ 639116 w 4094328"/>
                <a:gd name="csY126" fmla="*/ 563988 h 4096512"/>
                <a:gd name="csX127" fmla="*/ 896501 w 4094328"/>
                <a:gd name="csY127" fmla="*/ 750165 h 4096512"/>
                <a:gd name="csX128" fmla="*/ 932491 w 4094328"/>
                <a:gd name="csY128" fmla="*/ 717455 h 4096512"/>
                <a:gd name="csX129" fmla="*/ 1012535 w 4094328"/>
                <a:gd name="csY129" fmla="*/ 657599 h 4096512"/>
                <a:gd name="csX130" fmla="*/ 887945 w 4094328"/>
                <a:gd name="csY130" fmla="*/ 360756 h 4096512"/>
                <a:gd name="csX131" fmla="*/ 902576 w 4094328"/>
                <a:gd name="csY131" fmla="*/ 349810 h 4096512"/>
                <a:gd name="csX132" fmla="*/ 1071365 w 4094328"/>
                <a:gd name="csY132" fmla="*/ 247214 h 4096512"/>
                <a:gd name="csX133" fmla="*/ 1072905 w 4094328"/>
                <a:gd name="csY133" fmla="*/ 246471 h 4096512"/>
                <a:gd name="csX134" fmla="*/ 1277389 w 4094328"/>
                <a:gd name="csY134" fmla="*/ 497705 h 4096512"/>
                <a:gd name="csX135" fmla="*/ 1361355 w 4094328"/>
                <a:gd name="csY135" fmla="*/ 457257 h 4096512"/>
                <a:gd name="csX136" fmla="*/ 1423307 w 4094328"/>
                <a:gd name="csY136" fmla="*/ 434582 h 4096512"/>
                <a:gd name="csX137" fmla="*/ 1382363 w 4094328"/>
                <a:gd name="csY137" fmla="*/ 112606 h 4096512"/>
                <a:gd name="csX138" fmla="*/ 1438401 w 4094328"/>
                <a:gd name="csY138" fmla="*/ 92086 h 4096512"/>
                <a:gd name="csX139" fmla="*/ 1587797 w 4094328"/>
                <a:gd name="csY139" fmla="*/ 53651 h 4096512"/>
                <a:gd name="csX140" fmla="*/ 1719403 w 4094328"/>
                <a:gd name="csY140" fmla="*/ 351150 h 4096512"/>
                <a:gd name="csX141" fmla="*/ 1859978 w 4094328"/>
                <a:gd name="csY141" fmla="*/ 329696 h 4096512"/>
                <a:gd name="csX142" fmla="*/ 1883472 w 4094328"/>
                <a:gd name="csY142" fmla="*/ 328510 h 4096512"/>
                <a:gd name="csX143" fmla="*/ 1930850 w 4094328"/>
                <a:gd name="csY143" fmla="*/ 5877 h 4096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</a:cxnLst>
              <a:rect l="l" t="t" r="r" b="b"/>
              <a:pathLst>
                <a:path w="4094328" h="4096512">
                  <a:moveTo>
                    <a:pt x="2047164" y="0"/>
                  </a:moveTo>
                  <a:lnTo>
                    <a:pt x="2142854" y="4835"/>
                  </a:lnTo>
                  <a:lnTo>
                    <a:pt x="2190374" y="328440"/>
                  </a:lnTo>
                  <a:lnTo>
                    <a:pt x="2215248" y="329696"/>
                  </a:lnTo>
                  <a:lnTo>
                    <a:pt x="2354539" y="350954"/>
                  </a:lnTo>
                  <a:lnTo>
                    <a:pt x="2488150" y="48923"/>
                  </a:lnTo>
                  <a:lnTo>
                    <a:pt x="2655928" y="92086"/>
                  </a:lnTo>
                  <a:lnTo>
                    <a:pt x="2692403" y="105443"/>
                  </a:lnTo>
                  <a:lnTo>
                    <a:pt x="2650609" y="434102"/>
                  </a:lnTo>
                  <a:lnTo>
                    <a:pt x="2713872" y="457257"/>
                  </a:lnTo>
                  <a:lnTo>
                    <a:pt x="2796853" y="497230"/>
                  </a:lnTo>
                  <a:lnTo>
                    <a:pt x="3006719" y="239384"/>
                  </a:lnTo>
                  <a:lnTo>
                    <a:pt x="3022964" y="247214"/>
                  </a:lnTo>
                  <a:lnTo>
                    <a:pt x="3190759" y="349206"/>
                  </a:lnTo>
                  <a:lnTo>
                    <a:pt x="3061649" y="656819"/>
                  </a:lnTo>
                  <a:lnTo>
                    <a:pt x="3142735" y="717455"/>
                  </a:lnTo>
                  <a:lnTo>
                    <a:pt x="3178118" y="749613"/>
                  </a:lnTo>
                  <a:lnTo>
                    <a:pt x="3446143" y="555740"/>
                  </a:lnTo>
                  <a:lnTo>
                    <a:pt x="3494728" y="599920"/>
                  </a:lnTo>
                  <a:lnTo>
                    <a:pt x="3597706" y="713285"/>
                  </a:lnTo>
                  <a:lnTo>
                    <a:pt x="3393752" y="973702"/>
                  </a:lnTo>
                  <a:lnTo>
                    <a:pt x="3476459" y="1084304"/>
                  </a:lnTo>
                  <a:lnTo>
                    <a:pt x="3782679" y="965598"/>
                  </a:lnTo>
                  <a:lnTo>
                    <a:pt x="3847246" y="1071936"/>
                  </a:lnTo>
                  <a:lnTo>
                    <a:pt x="3889927" y="1160582"/>
                  </a:lnTo>
                  <a:lnTo>
                    <a:pt x="3627056" y="1358190"/>
                  </a:lnTo>
                  <a:lnTo>
                    <a:pt x="3638443" y="1381827"/>
                  </a:lnTo>
                  <a:lnTo>
                    <a:pt x="3673506" y="1477627"/>
                  </a:lnTo>
                  <a:lnTo>
                    <a:pt x="4002237" y="1439018"/>
                  </a:lnTo>
                  <a:lnTo>
                    <a:pt x="4002292" y="1439167"/>
                  </a:lnTo>
                  <a:cubicBezTo>
                    <a:pt x="4022230" y="1503304"/>
                    <a:pt x="4039102" y="1568793"/>
                    <a:pt x="4052737" y="1635461"/>
                  </a:cubicBezTo>
                  <a:lnTo>
                    <a:pt x="4056102" y="1657519"/>
                  </a:lnTo>
                  <a:lnTo>
                    <a:pt x="3751005" y="1782174"/>
                  </a:lnTo>
                  <a:lnTo>
                    <a:pt x="3766003" y="1880451"/>
                  </a:lnTo>
                  <a:lnTo>
                    <a:pt x="3767169" y="1903531"/>
                  </a:lnTo>
                  <a:lnTo>
                    <a:pt x="4089229" y="1947211"/>
                  </a:lnTo>
                  <a:lnTo>
                    <a:pt x="4094328" y="2048256"/>
                  </a:lnTo>
                  <a:lnTo>
                    <a:pt x="4087952" y="2174588"/>
                  </a:lnTo>
                  <a:lnTo>
                    <a:pt x="3766892" y="2218132"/>
                  </a:lnTo>
                  <a:lnTo>
                    <a:pt x="3766003" y="2235721"/>
                  </a:lnTo>
                  <a:lnTo>
                    <a:pt x="3750221" y="2339131"/>
                  </a:lnTo>
                  <a:lnTo>
                    <a:pt x="4052346" y="2462572"/>
                  </a:lnTo>
                  <a:lnTo>
                    <a:pt x="4002292" y="2657345"/>
                  </a:lnTo>
                  <a:lnTo>
                    <a:pt x="3993429" y="2681573"/>
                  </a:lnTo>
                  <a:lnTo>
                    <a:pt x="3671592" y="2643773"/>
                  </a:lnTo>
                  <a:lnTo>
                    <a:pt x="3638443" y="2734345"/>
                  </a:lnTo>
                  <a:lnTo>
                    <a:pt x="3625128" y="2761985"/>
                  </a:lnTo>
                  <a:lnTo>
                    <a:pt x="3881049" y="2954369"/>
                  </a:lnTo>
                  <a:lnTo>
                    <a:pt x="3847246" y="3024577"/>
                  </a:lnTo>
                  <a:lnTo>
                    <a:pt x="3770336" y="3151243"/>
                  </a:lnTo>
                  <a:lnTo>
                    <a:pt x="3473298" y="3036096"/>
                  </a:lnTo>
                  <a:lnTo>
                    <a:pt x="3391666" y="3145260"/>
                  </a:lnTo>
                  <a:lnTo>
                    <a:pt x="3587144" y="3394855"/>
                  </a:lnTo>
                  <a:lnTo>
                    <a:pt x="3494728" y="3496592"/>
                  </a:lnTo>
                  <a:lnTo>
                    <a:pt x="3430761" y="3554760"/>
                  </a:lnTo>
                  <a:lnTo>
                    <a:pt x="3174777" y="3369596"/>
                  </a:lnTo>
                  <a:lnTo>
                    <a:pt x="3142735" y="3398718"/>
                  </a:lnTo>
                  <a:lnTo>
                    <a:pt x="3059907" y="3460656"/>
                  </a:lnTo>
                  <a:lnTo>
                    <a:pt x="3182361" y="3752411"/>
                  </a:lnTo>
                  <a:lnTo>
                    <a:pt x="3022964" y="3849299"/>
                  </a:lnTo>
                  <a:lnTo>
                    <a:pt x="2992038" y="3864205"/>
                  </a:lnTo>
                  <a:lnTo>
                    <a:pt x="2793664" y="3620478"/>
                  </a:lnTo>
                  <a:lnTo>
                    <a:pt x="2713872" y="3658916"/>
                  </a:lnTo>
                  <a:lnTo>
                    <a:pt x="2649947" y="3682313"/>
                  </a:lnTo>
                  <a:lnTo>
                    <a:pt x="2689352" y="3992187"/>
                  </a:lnTo>
                  <a:lnTo>
                    <a:pt x="2655928" y="4004427"/>
                  </a:lnTo>
                  <a:lnTo>
                    <a:pt x="2478176" y="4050156"/>
                  </a:lnTo>
                  <a:lnTo>
                    <a:pt x="2352279" y="3765563"/>
                  </a:lnTo>
                  <a:lnTo>
                    <a:pt x="2215248" y="3786476"/>
                  </a:lnTo>
                  <a:lnTo>
                    <a:pt x="2191181" y="3787692"/>
                  </a:lnTo>
                  <a:lnTo>
                    <a:pt x="2146570" y="4091490"/>
                  </a:lnTo>
                  <a:lnTo>
                    <a:pt x="2047164" y="4096512"/>
                  </a:lnTo>
                  <a:lnTo>
                    <a:pt x="1927134" y="4090448"/>
                  </a:lnTo>
                  <a:lnTo>
                    <a:pt x="1882665" y="3787622"/>
                  </a:lnTo>
                  <a:lnTo>
                    <a:pt x="1859978" y="3786476"/>
                  </a:lnTo>
                  <a:lnTo>
                    <a:pt x="1721663" y="3765367"/>
                  </a:lnTo>
                  <a:lnTo>
                    <a:pt x="1597772" y="4045427"/>
                  </a:lnTo>
                  <a:lnTo>
                    <a:pt x="1438401" y="4004427"/>
                  </a:lnTo>
                  <a:lnTo>
                    <a:pt x="1385415" y="3985023"/>
                  </a:lnTo>
                  <a:lnTo>
                    <a:pt x="1423970" y="3681833"/>
                  </a:lnTo>
                  <a:lnTo>
                    <a:pt x="1361355" y="3658916"/>
                  </a:lnTo>
                  <a:lnTo>
                    <a:pt x="1280577" y="3620003"/>
                  </a:lnTo>
                  <a:lnTo>
                    <a:pt x="1087586" y="3857117"/>
                  </a:lnTo>
                  <a:lnTo>
                    <a:pt x="1071365" y="3849299"/>
                  </a:lnTo>
                  <a:cubicBezTo>
                    <a:pt x="1013351" y="3817767"/>
                    <a:pt x="957031" y="3783511"/>
                    <a:pt x="902576" y="3746702"/>
                  </a:cubicBezTo>
                  <a:lnTo>
                    <a:pt x="895967" y="3741758"/>
                  </a:lnTo>
                  <a:lnTo>
                    <a:pt x="1014277" y="3459876"/>
                  </a:lnTo>
                  <a:lnTo>
                    <a:pt x="932491" y="3398718"/>
                  </a:lnTo>
                  <a:lnTo>
                    <a:pt x="899842" y="3369044"/>
                  </a:lnTo>
                  <a:lnTo>
                    <a:pt x="654497" y="3546512"/>
                  </a:lnTo>
                  <a:lnTo>
                    <a:pt x="599601" y="3496592"/>
                  </a:lnTo>
                  <a:lnTo>
                    <a:pt x="496191" y="3382752"/>
                  </a:lnTo>
                  <a:lnTo>
                    <a:pt x="682891" y="3144365"/>
                  </a:lnTo>
                  <a:lnTo>
                    <a:pt x="601621" y="3035684"/>
                  </a:lnTo>
                  <a:lnTo>
                    <a:pt x="320092" y="3144819"/>
                  </a:lnTo>
                  <a:lnTo>
                    <a:pt x="247082" y="3024577"/>
                  </a:lnTo>
                  <a:lnTo>
                    <a:pt x="207839" y="2943069"/>
                  </a:lnTo>
                  <a:lnTo>
                    <a:pt x="449734" y="2761229"/>
                  </a:lnTo>
                  <a:lnTo>
                    <a:pt x="436784" y="2734345"/>
                  </a:lnTo>
                  <a:lnTo>
                    <a:pt x="403578" y="2643619"/>
                  </a:lnTo>
                  <a:lnTo>
                    <a:pt x="100056" y="2679268"/>
                  </a:lnTo>
                  <a:lnTo>
                    <a:pt x="92037" y="2657345"/>
                  </a:lnTo>
                  <a:cubicBezTo>
                    <a:pt x="72099" y="2593208"/>
                    <a:pt x="55227" y="2527720"/>
                    <a:pt x="41591" y="2461051"/>
                  </a:cubicBezTo>
                  <a:lnTo>
                    <a:pt x="40632" y="2454759"/>
                  </a:lnTo>
                  <a:lnTo>
                    <a:pt x="324925" y="2338604"/>
                  </a:lnTo>
                  <a:lnTo>
                    <a:pt x="309223" y="2235721"/>
                  </a:lnTo>
                  <a:lnTo>
                    <a:pt x="308344" y="2218320"/>
                  </a:lnTo>
                  <a:lnTo>
                    <a:pt x="6517" y="2177384"/>
                  </a:lnTo>
                  <a:lnTo>
                    <a:pt x="0" y="2048256"/>
                  </a:lnTo>
                  <a:lnTo>
                    <a:pt x="5241" y="1944415"/>
                  </a:lnTo>
                  <a:lnTo>
                    <a:pt x="308067" y="1903344"/>
                  </a:lnTo>
                  <a:lnTo>
                    <a:pt x="309223" y="1880451"/>
                  </a:lnTo>
                  <a:lnTo>
                    <a:pt x="324142" y="1782702"/>
                  </a:lnTo>
                  <a:lnTo>
                    <a:pt x="37026" y="1665393"/>
                  </a:lnTo>
                  <a:lnTo>
                    <a:pt x="41591" y="1635461"/>
                  </a:lnTo>
                  <a:lnTo>
                    <a:pt x="91476" y="1441351"/>
                  </a:lnTo>
                  <a:lnTo>
                    <a:pt x="401664" y="1477782"/>
                  </a:lnTo>
                  <a:lnTo>
                    <a:pt x="436784" y="1381827"/>
                  </a:lnTo>
                  <a:lnTo>
                    <a:pt x="447806" y="1358947"/>
                  </a:lnTo>
                  <a:lnTo>
                    <a:pt x="198961" y="1171882"/>
                  </a:lnTo>
                  <a:lnTo>
                    <a:pt x="247082" y="1071936"/>
                  </a:lnTo>
                  <a:lnTo>
                    <a:pt x="307749" y="972022"/>
                  </a:lnTo>
                  <a:lnTo>
                    <a:pt x="598460" y="1084716"/>
                  </a:lnTo>
                  <a:lnTo>
                    <a:pt x="680805" y="974597"/>
                  </a:lnTo>
                  <a:lnTo>
                    <a:pt x="485629" y="725388"/>
                  </a:lnTo>
                  <a:lnTo>
                    <a:pt x="599601" y="599920"/>
                  </a:lnTo>
                  <a:lnTo>
                    <a:pt x="639116" y="563988"/>
                  </a:lnTo>
                  <a:lnTo>
                    <a:pt x="896501" y="750165"/>
                  </a:lnTo>
                  <a:lnTo>
                    <a:pt x="932491" y="717455"/>
                  </a:lnTo>
                  <a:lnTo>
                    <a:pt x="1012535" y="657599"/>
                  </a:lnTo>
                  <a:lnTo>
                    <a:pt x="887945" y="360756"/>
                  </a:lnTo>
                  <a:lnTo>
                    <a:pt x="902576" y="349810"/>
                  </a:lnTo>
                  <a:cubicBezTo>
                    <a:pt x="957031" y="313001"/>
                    <a:pt x="1013351" y="278745"/>
                    <a:pt x="1071365" y="247214"/>
                  </a:cubicBezTo>
                  <a:lnTo>
                    <a:pt x="1072905" y="246471"/>
                  </a:lnTo>
                  <a:lnTo>
                    <a:pt x="1277389" y="497705"/>
                  </a:lnTo>
                  <a:lnTo>
                    <a:pt x="1361355" y="457257"/>
                  </a:lnTo>
                  <a:lnTo>
                    <a:pt x="1423307" y="434582"/>
                  </a:lnTo>
                  <a:lnTo>
                    <a:pt x="1382363" y="112606"/>
                  </a:lnTo>
                  <a:lnTo>
                    <a:pt x="1438401" y="92086"/>
                  </a:lnTo>
                  <a:lnTo>
                    <a:pt x="1587797" y="53651"/>
                  </a:lnTo>
                  <a:lnTo>
                    <a:pt x="1719403" y="351150"/>
                  </a:lnTo>
                  <a:lnTo>
                    <a:pt x="1859978" y="329696"/>
                  </a:lnTo>
                  <a:lnTo>
                    <a:pt x="1883472" y="328510"/>
                  </a:lnTo>
                  <a:lnTo>
                    <a:pt x="1930850" y="587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6E5F0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9EC7AD"/>
                </a:gs>
                <a:gs pos="100000">
                  <a:srgbClr val="9EC7AD"/>
                </a:gs>
                <a:gs pos="100000">
                  <a:srgbClr val="FBF9FE"/>
                </a:gs>
                <a:gs pos="76000">
                  <a:srgbClr val="DCDEE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07" name="Flowchart: Connector 106">
              <a:extLst>
                <a:ext uri="{FF2B5EF4-FFF2-40B4-BE49-F238E27FC236}">
                  <a16:creationId xmlns:a16="http://schemas.microsoft.com/office/drawing/2014/main" id="{034A3A2E-F1D0-A7F0-385B-2CEEB5F00D0D}"/>
                </a:ext>
              </a:extLst>
            </p:cNvPr>
            <p:cNvSpPr/>
            <p:nvPr/>
          </p:nvSpPr>
          <p:spPr>
            <a:xfrm>
              <a:off x="8588011" y="5012703"/>
              <a:ext cx="1339739" cy="1329954"/>
            </a:xfrm>
            <a:prstGeom prst="flowChartConnector">
              <a:avLst/>
            </a:prstGeom>
            <a:solidFill>
              <a:srgbClr val="E1E2E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08" name="Flowchart: Connector 107">
              <a:extLst>
                <a:ext uri="{FF2B5EF4-FFF2-40B4-BE49-F238E27FC236}">
                  <a16:creationId xmlns:a16="http://schemas.microsoft.com/office/drawing/2014/main" id="{1EF5A721-CA46-7E53-2A10-998324925484}"/>
                </a:ext>
              </a:extLst>
            </p:cNvPr>
            <p:cNvSpPr/>
            <p:nvPr/>
          </p:nvSpPr>
          <p:spPr>
            <a:xfrm>
              <a:off x="8647594" y="5084885"/>
              <a:ext cx="1211064" cy="1200989"/>
            </a:xfrm>
            <a:prstGeom prst="flowChartConnector">
              <a:avLst/>
            </a:prstGeom>
            <a:gradFill flip="none" rotWithShape="1">
              <a:gsLst>
                <a:gs pos="100000">
                  <a:schemeClr val="bg1"/>
                </a:gs>
                <a:gs pos="100000">
                  <a:schemeClr val="bg1">
                    <a:lumMod val="85000"/>
                  </a:schemeClr>
                </a:gs>
                <a:gs pos="100000">
                  <a:srgbClr val="9EC7AD"/>
                </a:gs>
                <a:gs pos="100000">
                  <a:schemeClr val="bg1">
                    <a:lumMod val="85000"/>
                  </a:schemeClr>
                </a:gs>
                <a:gs pos="21000">
                  <a:srgbClr val="FFFFFF"/>
                </a:gs>
                <a:gs pos="82000">
                  <a:srgbClr val="FFFFFF"/>
                </a:gs>
                <a:gs pos="11760">
                  <a:srgbClr val="EEEEEE"/>
                </a:gs>
                <a:gs pos="0">
                  <a:schemeClr val="bg1">
                    <a:lumMod val="85000"/>
                  </a:schemeClr>
                </a:gs>
                <a:gs pos="0">
                  <a:schemeClr val="bg1">
                    <a:lumMod val="85000"/>
                  </a:schemeClr>
                </a:gs>
                <a:gs pos="92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</p:grpSp>
      <p:pic>
        <p:nvPicPr>
          <p:cNvPr id="77" name="Picture 76">
            <a:extLst>
              <a:ext uri="{FF2B5EF4-FFF2-40B4-BE49-F238E27FC236}">
                <a16:creationId xmlns:a16="http://schemas.microsoft.com/office/drawing/2014/main" id="{EC137E5C-FD16-2F7E-DA10-12BAF3D56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77" t="18246" r="-1767" b="41289"/>
          <a:stretch>
            <a:fillRect/>
          </a:stretch>
        </p:blipFill>
        <p:spPr>
          <a:xfrm>
            <a:off x="5556897" y="5096078"/>
            <a:ext cx="1150214" cy="999758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8AB7491-36EC-0A9B-4967-7C68224D0BE2}"/>
              </a:ext>
            </a:extLst>
          </p:cNvPr>
          <p:cNvGrpSpPr/>
          <p:nvPr/>
        </p:nvGrpSpPr>
        <p:grpSpPr>
          <a:xfrm>
            <a:off x="3414828" y="4029902"/>
            <a:ext cx="2114172" cy="2057875"/>
            <a:chOff x="8348663" y="4778111"/>
            <a:chExt cx="1817828" cy="1805513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F7BC746-53B3-DFF4-E927-78F8A002DFC2}"/>
                </a:ext>
              </a:extLst>
            </p:cNvPr>
            <p:cNvSpPr/>
            <p:nvPr/>
          </p:nvSpPr>
          <p:spPr>
            <a:xfrm>
              <a:off x="8348663" y="4778111"/>
              <a:ext cx="1817828" cy="1805513"/>
            </a:xfrm>
            <a:custGeom>
              <a:avLst/>
              <a:gdLst>
                <a:gd name="csX0" fmla="*/ 2047164 w 4094328"/>
                <a:gd name="csY0" fmla="*/ 0 h 4096512"/>
                <a:gd name="csX1" fmla="*/ 2142854 w 4094328"/>
                <a:gd name="csY1" fmla="*/ 4835 h 4096512"/>
                <a:gd name="csX2" fmla="*/ 2190374 w 4094328"/>
                <a:gd name="csY2" fmla="*/ 328440 h 4096512"/>
                <a:gd name="csX3" fmla="*/ 2215248 w 4094328"/>
                <a:gd name="csY3" fmla="*/ 329696 h 4096512"/>
                <a:gd name="csX4" fmla="*/ 2354539 w 4094328"/>
                <a:gd name="csY4" fmla="*/ 350954 h 4096512"/>
                <a:gd name="csX5" fmla="*/ 2488150 w 4094328"/>
                <a:gd name="csY5" fmla="*/ 48923 h 4096512"/>
                <a:gd name="csX6" fmla="*/ 2655928 w 4094328"/>
                <a:gd name="csY6" fmla="*/ 92086 h 4096512"/>
                <a:gd name="csX7" fmla="*/ 2692403 w 4094328"/>
                <a:gd name="csY7" fmla="*/ 105443 h 4096512"/>
                <a:gd name="csX8" fmla="*/ 2650609 w 4094328"/>
                <a:gd name="csY8" fmla="*/ 434102 h 4096512"/>
                <a:gd name="csX9" fmla="*/ 2713872 w 4094328"/>
                <a:gd name="csY9" fmla="*/ 457257 h 4096512"/>
                <a:gd name="csX10" fmla="*/ 2796853 w 4094328"/>
                <a:gd name="csY10" fmla="*/ 497230 h 4096512"/>
                <a:gd name="csX11" fmla="*/ 3006719 w 4094328"/>
                <a:gd name="csY11" fmla="*/ 239384 h 4096512"/>
                <a:gd name="csX12" fmla="*/ 3022964 w 4094328"/>
                <a:gd name="csY12" fmla="*/ 247214 h 4096512"/>
                <a:gd name="csX13" fmla="*/ 3190759 w 4094328"/>
                <a:gd name="csY13" fmla="*/ 349206 h 4096512"/>
                <a:gd name="csX14" fmla="*/ 3061649 w 4094328"/>
                <a:gd name="csY14" fmla="*/ 656819 h 4096512"/>
                <a:gd name="csX15" fmla="*/ 3142735 w 4094328"/>
                <a:gd name="csY15" fmla="*/ 717455 h 4096512"/>
                <a:gd name="csX16" fmla="*/ 3178118 w 4094328"/>
                <a:gd name="csY16" fmla="*/ 749613 h 4096512"/>
                <a:gd name="csX17" fmla="*/ 3446143 w 4094328"/>
                <a:gd name="csY17" fmla="*/ 555740 h 4096512"/>
                <a:gd name="csX18" fmla="*/ 3494728 w 4094328"/>
                <a:gd name="csY18" fmla="*/ 599920 h 4096512"/>
                <a:gd name="csX19" fmla="*/ 3597706 w 4094328"/>
                <a:gd name="csY19" fmla="*/ 713285 h 4096512"/>
                <a:gd name="csX20" fmla="*/ 3393752 w 4094328"/>
                <a:gd name="csY20" fmla="*/ 973702 h 4096512"/>
                <a:gd name="csX21" fmla="*/ 3476459 w 4094328"/>
                <a:gd name="csY21" fmla="*/ 1084304 h 4096512"/>
                <a:gd name="csX22" fmla="*/ 3782679 w 4094328"/>
                <a:gd name="csY22" fmla="*/ 965598 h 4096512"/>
                <a:gd name="csX23" fmla="*/ 3847246 w 4094328"/>
                <a:gd name="csY23" fmla="*/ 1071936 h 4096512"/>
                <a:gd name="csX24" fmla="*/ 3889927 w 4094328"/>
                <a:gd name="csY24" fmla="*/ 1160582 h 4096512"/>
                <a:gd name="csX25" fmla="*/ 3627056 w 4094328"/>
                <a:gd name="csY25" fmla="*/ 1358190 h 4096512"/>
                <a:gd name="csX26" fmla="*/ 3638443 w 4094328"/>
                <a:gd name="csY26" fmla="*/ 1381827 h 4096512"/>
                <a:gd name="csX27" fmla="*/ 3673506 w 4094328"/>
                <a:gd name="csY27" fmla="*/ 1477627 h 4096512"/>
                <a:gd name="csX28" fmla="*/ 4002237 w 4094328"/>
                <a:gd name="csY28" fmla="*/ 1439018 h 4096512"/>
                <a:gd name="csX29" fmla="*/ 4002292 w 4094328"/>
                <a:gd name="csY29" fmla="*/ 1439167 h 4096512"/>
                <a:gd name="csX30" fmla="*/ 4052737 w 4094328"/>
                <a:gd name="csY30" fmla="*/ 1635461 h 4096512"/>
                <a:gd name="csX31" fmla="*/ 4056102 w 4094328"/>
                <a:gd name="csY31" fmla="*/ 1657519 h 4096512"/>
                <a:gd name="csX32" fmla="*/ 3751005 w 4094328"/>
                <a:gd name="csY32" fmla="*/ 1782174 h 4096512"/>
                <a:gd name="csX33" fmla="*/ 3766003 w 4094328"/>
                <a:gd name="csY33" fmla="*/ 1880451 h 4096512"/>
                <a:gd name="csX34" fmla="*/ 3767169 w 4094328"/>
                <a:gd name="csY34" fmla="*/ 1903531 h 4096512"/>
                <a:gd name="csX35" fmla="*/ 4089229 w 4094328"/>
                <a:gd name="csY35" fmla="*/ 1947211 h 4096512"/>
                <a:gd name="csX36" fmla="*/ 4094328 w 4094328"/>
                <a:gd name="csY36" fmla="*/ 2048256 h 4096512"/>
                <a:gd name="csX37" fmla="*/ 4087952 w 4094328"/>
                <a:gd name="csY37" fmla="*/ 2174588 h 4096512"/>
                <a:gd name="csX38" fmla="*/ 3766892 w 4094328"/>
                <a:gd name="csY38" fmla="*/ 2218132 h 4096512"/>
                <a:gd name="csX39" fmla="*/ 3766003 w 4094328"/>
                <a:gd name="csY39" fmla="*/ 2235721 h 4096512"/>
                <a:gd name="csX40" fmla="*/ 3750221 w 4094328"/>
                <a:gd name="csY40" fmla="*/ 2339131 h 4096512"/>
                <a:gd name="csX41" fmla="*/ 4052346 w 4094328"/>
                <a:gd name="csY41" fmla="*/ 2462572 h 4096512"/>
                <a:gd name="csX42" fmla="*/ 4002292 w 4094328"/>
                <a:gd name="csY42" fmla="*/ 2657345 h 4096512"/>
                <a:gd name="csX43" fmla="*/ 3993429 w 4094328"/>
                <a:gd name="csY43" fmla="*/ 2681573 h 4096512"/>
                <a:gd name="csX44" fmla="*/ 3671592 w 4094328"/>
                <a:gd name="csY44" fmla="*/ 2643773 h 4096512"/>
                <a:gd name="csX45" fmla="*/ 3638443 w 4094328"/>
                <a:gd name="csY45" fmla="*/ 2734345 h 4096512"/>
                <a:gd name="csX46" fmla="*/ 3625128 w 4094328"/>
                <a:gd name="csY46" fmla="*/ 2761985 h 4096512"/>
                <a:gd name="csX47" fmla="*/ 3881049 w 4094328"/>
                <a:gd name="csY47" fmla="*/ 2954369 h 4096512"/>
                <a:gd name="csX48" fmla="*/ 3847246 w 4094328"/>
                <a:gd name="csY48" fmla="*/ 3024577 h 4096512"/>
                <a:gd name="csX49" fmla="*/ 3770336 w 4094328"/>
                <a:gd name="csY49" fmla="*/ 3151243 h 4096512"/>
                <a:gd name="csX50" fmla="*/ 3473298 w 4094328"/>
                <a:gd name="csY50" fmla="*/ 3036096 h 4096512"/>
                <a:gd name="csX51" fmla="*/ 3391666 w 4094328"/>
                <a:gd name="csY51" fmla="*/ 3145260 h 4096512"/>
                <a:gd name="csX52" fmla="*/ 3587144 w 4094328"/>
                <a:gd name="csY52" fmla="*/ 3394855 h 4096512"/>
                <a:gd name="csX53" fmla="*/ 3494728 w 4094328"/>
                <a:gd name="csY53" fmla="*/ 3496592 h 4096512"/>
                <a:gd name="csX54" fmla="*/ 3430761 w 4094328"/>
                <a:gd name="csY54" fmla="*/ 3554760 h 4096512"/>
                <a:gd name="csX55" fmla="*/ 3174777 w 4094328"/>
                <a:gd name="csY55" fmla="*/ 3369596 h 4096512"/>
                <a:gd name="csX56" fmla="*/ 3142735 w 4094328"/>
                <a:gd name="csY56" fmla="*/ 3398718 h 4096512"/>
                <a:gd name="csX57" fmla="*/ 3059907 w 4094328"/>
                <a:gd name="csY57" fmla="*/ 3460656 h 4096512"/>
                <a:gd name="csX58" fmla="*/ 3182361 w 4094328"/>
                <a:gd name="csY58" fmla="*/ 3752411 h 4096512"/>
                <a:gd name="csX59" fmla="*/ 3022964 w 4094328"/>
                <a:gd name="csY59" fmla="*/ 3849299 h 4096512"/>
                <a:gd name="csX60" fmla="*/ 2992038 w 4094328"/>
                <a:gd name="csY60" fmla="*/ 3864205 h 4096512"/>
                <a:gd name="csX61" fmla="*/ 2793664 w 4094328"/>
                <a:gd name="csY61" fmla="*/ 3620478 h 4096512"/>
                <a:gd name="csX62" fmla="*/ 2713872 w 4094328"/>
                <a:gd name="csY62" fmla="*/ 3658916 h 4096512"/>
                <a:gd name="csX63" fmla="*/ 2649947 w 4094328"/>
                <a:gd name="csY63" fmla="*/ 3682313 h 4096512"/>
                <a:gd name="csX64" fmla="*/ 2689352 w 4094328"/>
                <a:gd name="csY64" fmla="*/ 3992187 h 4096512"/>
                <a:gd name="csX65" fmla="*/ 2655928 w 4094328"/>
                <a:gd name="csY65" fmla="*/ 4004427 h 4096512"/>
                <a:gd name="csX66" fmla="*/ 2478176 w 4094328"/>
                <a:gd name="csY66" fmla="*/ 4050156 h 4096512"/>
                <a:gd name="csX67" fmla="*/ 2352279 w 4094328"/>
                <a:gd name="csY67" fmla="*/ 3765563 h 4096512"/>
                <a:gd name="csX68" fmla="*/ 2215248 w 4094328"/>
                <a:gd name="csY68" fmla="*/ 3786476 h 4096512"/>
                <a:gd name="csX69" fmla="*/ 2191181 w 4094328"/>
                <a:gd name="csY69" fmla="*/ 3787692 h 4096512"/>
                <a:gd name="csX70" fmla="*/ 2146570 w 4094328"/>
                <a:gd name="csY70" fmla="*/ 4091490 h 4096512"/>
                <a:gd name="csX71" fmla="*/ 2047164 w 4094328"/>
                <a:gd name="csY71" fmla="*/ 4096512 h 4096512"/>
                <a:gd name="csX72" fmla="*/ 1927134 w 4094328"/>
                <a:gd name="csY72" fmla="*/ 4090448 h 4096512"/>
                <a:gd name="csX73" fmla="*/ 1882665 w 4094328"/>
                <a:gd name="csY73" fmla="*/ 3787622 h 4096512"/>
                <a:gd name="csX74" fmla="*/ 1859978 w 4094328"/>
                <a:gd name="csY74" fmla="*/ 3786476 h 4096512"/>
                <a:gd name="csX75" fmla="*/ 1721663 w 4094328"/>
                <a:gd name="csY75" fmla="*/ 3765367 h 4096512"/>
                <a:gd name="csX76" fmla="*/ 1597772 w 4094328"/>
                <a:gd name="csY76" fmla="*/ 4045427 h 4096512"/>
                <a:gd name="csX77" fmla="*/ 1438401 w 4094328"/>
                <a:gd name="csY77" fmla="*/ 4004427 h 4096512"/>
                <a:gd name="csX78" fmla="*/ 1385415 w 4094328"/>
                <a:gd name="csY78" fmla="*/ 3985023 h 4096512"/>
                <a:gd name="csX79" fmla="*/ 1423970 w 4094328"/>
                <a:gd name="csY79" fmla="*/ 3681833 h 4096512"/>
                <a:gd name="csX80" fmla="*/ 1361355 w 4094328"/>
                <a:gd name="csY80" fmla="*/ 3658916 h 4096512"/>
                <a:gd name="csX81" fmla="*/ 1280577 w 4094328"/>
                <a:gd name="csY81" fmla="*/ 3620003 h 4096512"/>
                <a:gd name="csX82" fmla="*/ 1087586 w 4094328"/>
                <a:gd name="csY82" fmla="*/ 3857117 h 4096512"/>
                <a:gd name="csX83" fmla="*/ 1071365 w 4094328"/>
                <a:gd name="csY83" fmla="*/ 3849299 h 4096512"/>
                <a:gd name="csX84" fmla="*/ 902576 w 4094328"/>
                <a:gd name="csY84" fmla="*/ 3746702 h 4096512"/>
                <a:gd name="csX85" fmla="*/ 895967 w 4094328"/>
                <a:gd name="csY85" fmla="*/ 3741758 h 4096512"/>
                <a:gd name="csX86" fmla="*/ 1014277 w 4094328"/>
                <a:gd name="csY86" fmla="*/ 3459876 h 4096512"/>
                <a:gd name="csX87" fmla="*/ 932491 w 4094328"/>
                <a:gd name="csY87" fmla="*/ 3398718 h 4096512"/>
                <a:gd name="csX88" fmla="*/ 899842 w 4094328"/>
                <a:gd name="csY88" fmla="*/ 3369044 h 4096512"/>
                <a:gd name="csX89" fmla="*/ 654497 w 4094328"/>
                <a:gd name="csY89" fmla="*/ 3546512 h 4096512"/>
                <a:gd name="csX90" fmla="*/ 599601 w 4094328"/>
                <a:gd name="csY90" fmla="*/ 3496592 h 4096512"/>
                <a:gd name="csX91" fmla="*/ 496191 w 4094328"/>
                <a:gd name="csY91" fmla="*/ 3382752 h 4096512"/>
                <a:gd name="csX92" fmla="*/ 682891 w 4094328"/>
                <a:gd name="csY92" fmla="*/ 3144365 h 4096512"/>
                <a:gd name="csX93" fmla="*/ 601621 w 4094328"/>
                <a:gd name="csY93" fmla="*/ 3035684 h 4096512"/>
                <a:gd name="csX94" fmla="*/ 320092 w 4094328"/>
                <a:gd name="csY94" fmla="*/ 3144819 h 4096512"/>
                <a:gd name="csX95" fmla="*/ 247082 w 4094328"/>
                <a:gd name="csY95" fmla="*/ 3024577 h 4096512"/>
                <a:gd name="csX96" fmla="*/ 207839 w 4094328"/>
                <a:gd name="csY96" fmla="*/ 2943069 h 4096512"/>
                <a:gd name="csX97" fmla="*/ 449734 w 4094328"/>
                <a:gd name="csY97" fmla="*/ 2761229 h 4096512"/>
                <a:gd name="csX98" fmla="*/ 436784 w 4094328"/>
                <a:gd name="csY98" fmla="*/ 2734345 h 4096512"/>
                <a:gd name="csX99" fmla="*/ 403578 w 4094328"/>
                <a:gd name="csY99" fmla="*/ 2643619 h 4096512"/>
                <a:gd name="csX100" fmla="*/ 100056 w 4094328"/>
                <a:gd name="csY100" fmla="*/ 2679268 h 4096512"/>
                <a:gd name="csX101" fmla="*/ 92037 w 4094328"/>
                <a:gd name="csY101" fmla="*/ 2657345 h 4096512"/>
                <a:gd name="csX102" fmla="*/ 41591 w 4094328"/>
                <a:gd name="csY102" fmla="*/ 2461051 h 4096512"/>
                <a:gd name="csX103" fmla="*/ 40632 w 4094328"/>
                <a:gd name="csY103" fmla="*/ 2454759 h 4096512"/>
                <a:gd name="csX104" fmla="*/ 324925 w 4094328"/>
                <a:gd name="csY104" fmla="*/ 2338604 h 4096512"/>
                <a:gd name="csX105" fmla="*/ 309223 w 4094328"/>
                <a:gd name="csY105" fmla="*/ 2235721 h 4096512"/>
                <a:gd name="csX106" fmla="*/ 308344 w 4094328"/>
                <a:gd name="csY106" fmla="*/ 2218320 h 4096512"/>
                <a:gd name="csX107" fmla="*/ 6517 w 4094328"/>
                <a:gd name="csY107" fmla="*/ 2177384 h 4096512"/>
                <a:gd name="csX108" fmla="*/ 0 w 4094328"/>
                <a:gd name="csY108" fmla="*/ 2048256 h 4096512"/>
                <a:gd name="csX109" fmla="*/ 5241 w 4094328"/>
                <a:gd name="csY109" fmla="*/ 1944415 h 4096512"/>
                <a:gd name="csX110" fmla="*/ 308067 w 4094328"/>
                <a:gd name="csY110" fmla="*/ 1903344 h 4096512"/>
                <a:gd name="csX111" fmla="*/ 309223 w 4094328"/>
                <a:gd name="csY111" fmla="*/ 1880451 h 4096512"/>
                <a:gd name="csX112" fmla="*/ 324142 w 4094328"/>
                <a:gd name="csY112" fmla="*/ 1782702 h 4096512"/>
                <a:gd name="csX113" fmla="*/ 37026 w 4094328"/>
                <a:gd name="csY113" fmla="*/ 1665393 h 4096512"/>
                <a:gd name="csX114" fmla="*/ 41591 w 4094328"/>
                <a:gd name="csY114" fmla="*/ 1635461 h 4096512"/>
                <a:gd name="csX115" fmla="*/ 91476 w 4094328"/>
                <a:gd name="csY115" fmla="*/ 1441351 h 4096512"/>
                <a:gd name="csX116" fmla="*/ 401664 w 4094328"/>
                <a:gd name="csY116" fmla="*/ 1477782 h 4096512"/>
                <a:gd name="csX117" fmla="*/ 436784 w 4094328"/>
                <a:gd name="csY117" fmla="*/ 1381827 h 4096512"/>
                <a:gd name="csX118" fmla="*/ 447806 w 4094328"/>
                <a:gd name="csY118" fmla="*/ 1358947 h 4096512"/>
                <a:gd name="csX119" fmla="*/ 198961 w 4094328"/>
                <a:gd name="csY119" fmla="*/ 1171882 h 4096512"/>
                <a:gd name="csX120" fmla="*/ 247082 w 4094328"/>
                <a:gd name="csY120" fmla="*/ 1071936 h 4096512"/>
                <a:gd name="csX121" fmla="*/ 307749 w 4094328"/>
                <a:gd name="csY121" fmla="*/ 972022 h 4096512"/>
                <a:gd name="csX122" fmla="*/ 598460 w 4094328"/>
                <a:gd name="csY122" fmla="*/ 1084716 h 4096512"/>
                <a:gd name="csX123" fmla="*/ 680805 w 4094328"/>
                <a:gd name="csY123" fmla="*/ 974597 h 4096512"/>
                <a:gd name="csX124" fmla="*/ 485629 w 4094328"/>
                <a:gd name="csY124" fmla="*/ 725388 h 4096512"/>
                <a:gd name="csX125" fmla="*/ 599601 w 4094328"/>
                <a:gd name="csY125" fmla="*/ 599920 h 4096512"/>
                <a:gd name="csX126" fmla="*/ 639116 w 4094328"/>
                <a:gd name="csY126" fmla="*/ 563988 h 4096512"/>
                <a:gd name="csX127" fmla="*/ 896501 w 4094328"/>
                <a:gd name="csY127" fmla="*/ 750165 h 4096512"/>
                <a:gd name="csX128" fmla="*/ 932491 w 4094328"/>
                <a:gd name="csY128" fmla="*/ 717455 h 4096512"/>
                <a:gd name="csX129" fmla="*/ 1012535 w 4094328"/>
                <a:gd name="csY129" fmla="*/ 657599 h 4096512"/>
                <a:gd name="csX130" fmla="*/ 887945 w 4094328"/>
                <a:gd name="csY130" fmla="*/ 360756 h 4096512"/>
                <a:gd name="csX131" fmla="*/ 902576 w 4094328"/>
                <a:gd name="csY131" fmla="*/ 349810 h 4096512"/>
                <a:gd name="csX132" fmla="*/ 1071365 w 4094328"/>
                <a:gd name="csY132" fmla="*/ 247214 h 4096512"/>
                <a:gd name="csX133" fmla="*/ 1072905 w 4094328"/>
                <a:gd name="csY133" fmla="*/ 246471 h 4096512"/>
                <a:gd name="csX134" fmla="*/ 1277389 w 4094328"/>
                <a:gd name="csY134" fmla="*/ 497705 h 4096512"/>
                <a:gd name="csX135" fmla="*/ 1361355 w 4094328"/>
                <a:gd name="csY135" fmla="*/ 457257 h 4096512"/>
                <a:gd name="csX136" fmla="*/ 1423307 w 4094328"/>
                <a:gd name="csY136" fmla="*/ 434582 h 4096512"/>
                <a:gd name="csX137" fmla="*/ 1382363 w 4094328"/>
                <a:gd name="csY137" fmla="*/ 112606 h 4096512"/>
                <a:gd name="csX138" fmla="*/ 1438401 w 4094328"/>
                <a:gd name="csY138" fmla="*/ 92086 h 4096512"/>
                <a:gd name="csX139" fmla="*/ 1587797 w 4094328"/>
                <a:gd name="csY139" fmla="*/ 53651 h 4096512"/>
                <a:gd name="csX140" fmla="*/ 1719403 w 4094328"/>
                <a:gd name="csY140" fmla="*/ 351150 h 4096512"/>
                <a:gd name="csX141" fmla="*/ 1859978 w 4094328"/>
                <a:gd name="csY141" fmla="*/ 329696 h 4096512"/>
                <a:gd name="csX142" fmla="*/ 1883472 w 4094328"/>
                <a:gd name="csY142" fmla="*/ 328510 h 4096512"/>
                <a:gd name="csX143" fmla="*/ 1930850 w 4094328"/>
                <a:gd name="csY143" fmla="*/ 5877 h 4096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</a:cxnLst>
              <a:rect l="l" t="t" r="r" b="b"/>
              <a:pathLst>
                <a:path w="4094328" h="4096512">
                  <a:moveTo>
                    <a:pt x="2047164" y="0"/>
                  </a:moveTo>
                  <a:lnTo>
                    <a:pt x="2142854" y="4835"/>
                  </a:lnTo>
                  <a:lnTo>
                    <a:pt x="2190374" y="328440"/>
                  </a:lnTo>
                  <a:lnTo>
                    <a:pt x="2215248" y="329696"/>
                  </a:lnTo>
                  <a:lnTo>
                    <a:pt x="2354539" y="350954"/>
                  </a:lnTo>
                  <a:lnTo>
                    <a:pt x="2488150" y="48923"/>
                  </a:lnTo>
                  <a:lnTo>
                    <a:pt x="2655928" y="92086"/>
                  </a:lnTo>
                  <a:lnTo>
                    <a:pt x="2692403" y="105443"/>
                  </a:lnTo>
                  <a:lnTo>
                    <a:pt x="2650609" y="434102"/>
                  </a:lnTo>
                  <a:lnTo>
                    <a:pt x="2713872" y="457257"/>
                  </a:lnTo>
                  <a:lnTo>
                    <a:pt x="2796853" y="497230"/>
                  </a:lnTo>
                  <a:lnTo>
                    <a:pt x="3006719" y="239384"/>
                  </a:lnTo>
                  <a:lnTo>
                    <a:pt x="3022964" y="247214"/>
                  </a:lnTo>
                  <a:lnTo>
                    <a:pt x="3190759" y="349206"/>
                  </a:lnTo>
                  <a:lnTo>
                    <a:pt x="3061649" y="656819"/>
                  </a:lnTo>
                  <a:lnTo>
                    <a:pt x="3142735" y="717455"/>
                  </a:lnTo>
                  <a:lnTo>
                    <a:pt x="3178118" y="749613"/>
                  </a:lnTo>
                  <a:lnTo>
                    <a:pt x="3446143" y="555740"/>
                  </a:lnTo>
                  <a:lnTo>
                    <a:pt x="3494728" y="599920"/>
                  </a:lnTo>
                  <a:lnTo>
                    <a:pt x="3597706" y="713285"/>
                  </a:lnTo>
                  <a:lnTo>
                    <a:pt x="3393752" y="973702"/>
                  </a:lnTo>
                  <a:lnTo>
                    <a:pt x="3476459" y="1084304"/>
                  </a:lnTo>
                  <a:lnTo>
                    <a:pt x="3782679" y="965598"/>
                  </a:lnTo>
                  <a:lnTo>
                    <a:pt x="3847246" y="1071936"/>
                  </a:lnTo>
                  <a:lnTo>
                    <a:pt x="3889927" y="1160582"/>
                  </a:lnTo>
                  <a:lnTo>
                    <a:pt x="3627056" y="1358190"/>
                  </a:lnTo>
                  <a:lnTo>
                    <a:pt x="3638443" y="1381827"/>
                  </a:lnTo>
                  <a:lnTo>
                    <a:pt x="3673506" y="1477627"/>
                  </a:lnTo>
                  <a:lnTo>
                    <a:pt x="4002237" y="1439018"/>
                  </a:lnTo>
                  <a:lnTo>
                    <a:pt x="4002292" y="1439167"/>
                  </a:lnTo>
                  <a:cubicBezTo>
                    <a:pt x="4022230" y="1503304"/>
                    <a:pt x="4039102" y="1568793"/>
                    <a:pt x="4052737" y="1635461"/>
                  </a:cubicBezTo>
                  <a:lnTo>
                    <a:pt x="4056102" y="1657519"/>
                  </a:lnTo>
                  <a:lnTo>
                    <a:pt x="3751005" y="1782174"/>
                  </a:lnTo>
                  <a:lnTo>
                    <a:pt x="3766003" y="1880451"/>
                  </a:lnTo>
                  <a:lnTo>
                    <a:pt x="3767169" y="1903531"/>
                  </a:lnTo>
                  <a:lnTo>
                    <a:pt x="4089229" y="1947211"/>
                  </a:lnTo>
                  <a:lnTo>
                    <a:pt x="4094328" y="2048256"/>
                  </a:lnTo>
                  <a:lnTo>
                    <a:pt x="4087952" y="2174588"/>
                  </a:lnTo>
                  <a:lnTo>
                    <a:pt x="3766892" y="2218132"/>
                  </a:lnTo>
                  <a:lnTo>
                    <a:pt x="3766003" y="2235721"/>
                  </a:lnTo>
                  <a:lnTo>
                    <a:pt x="3750221" y="2339131"/>
                  </a:lnTo>
                  <a:lnTo>
                    <a:pt x="4052346" y="2462572"/>
                  </a:lnTo>
                  <a:lnTo>
                    <a:pt x="4002292" y="2657345"/>
                  </a:lnTo>
                  <a:lnTo>
                    <a:pt x="3993429" y="2681573"/>
                  </a:lnTo>
                  <a:lnTo>
                    <a:pt x="3671592" y="2643773"/>
                  </a:lnTo>
                  <a:lnTo>
                    <a:pt x="3638443" y="2734345"/>
                  </a:lnTo>
                  <a:lnTo>
                    <a:pt x="3625128" y="2761985"/>
                  </a:lnTo>
                  <a:lnTo>
                    <a:pt x="3881049" y="2954369"/>
                  </a:lnTo>
                  <a:lnTo>
                    <a:pt x="3847246" y="3024577"/>
                  </a:lnTo>
                  <a:lnTo>
                    <a:pt x="3770336" y="3151243"/>
                  </a:lnTo>
                  <a:lnTo>
                    <a:pt x="3473298" y="3036096"/>
                  </a:lnTo>
                  <a:lnTo>
                    <a:pt x="3391666" y="3145260"/>
                  </a:lnTo>
                  <a:lnTo>
                    <a:pt x="3587144" y="3394855"/>
                  </a:lnTo>
                  <a:lnTo>
                    <a:pt x="3494728" y="3496592"/>
                  </a:lnTo>
                  <a:lnTo>
                    <a:pt x="3430761" y="3554760"/>
                  </a:lnTo>
                  <a:lnTo>
                    <a:pt x="3174777" y="3369596"/>
                  </a:lnTo>
                  <a:lnTo>
                    <a:pt x="3142735" y="3398718"/>
                  </a:lnTo>
                  <a:lnTo>
                    <a:pt x="3059907" y="3460656"/>
                  </a:lnTo>
                  <a:lnTo>
                    <a:pt x="3182361" y="3752411"/>
                  </a:lnTo>
                  <a:lnTo>
                    <a:pt x="3022964" y="3849299"/>
                  </a:lnTo>
                  <a:lnTo>
                    <a:pt x="2992038" y="3864205"/>
                  </a:lnTo>
                  <a:lnTo>
                    <a:pt x="2793664" y="3620478"/>
                  </a:lnTo>
                  <a:lnTo>
                    <a:pt x="2713872" y="3658916"/>
                  </a:lnTo>
                  <a:lnTo>
                    <a:pt x="2649947" y="3682313"/>
                  </a:lnTo>
                  <a:lnTo>
                    <a:pt x="2689352" y="3992187"/>
                  </a:lnTo>
                  <a:lnTo>
                    <a:pt x="2655928" y="4004427"/>
                  </a:lnTo>
                  <a:lnTo>
                    <a:pt x="2478176" y="4050156"/>
                  </a:lnTo>
                  <a:lnTo>
                    <a:pt x="2352279" y="3765563"/>
                  </a:lnTo>
                  <a:lnTo>
                    <a:pt x="2215248" y="3786476"/>
                  </a:lnTo>
                  <a:lnTo>
                    <a:pt x="2191181" y="3787692"/>
                  </a:lnTo>
                  <a:lnTo>
                    <a:pt x="2146570" y="4091490"/>
                  </a:lnTo>
                  <a:lnTo>
                    <a:pt x="2047164" y="4096512"/>
                  </a:lnTo>
                  <a:lnTo>
                    <a:pt x="1927134" y="4090448"/>
                  </a:lnTo>
                  <a:lnTo>
                    <a:pt x="1882665" y="3787622"/>
                  </a:lnTo>
                  <a:lnTo>
                    <a:pt x="1859978" y="3786476"/>
                  </a:lnTo>
                  <a:lnTo>
                    <a:pt x="1721663" y="3765367"/>
                  </a:lnTo>
                  <a:lnTo>
                    <a:pt x="1597772" y="4045427"/>
                  </a:lnTo>
                  <a:lnTo>
                    <a:pt x="1438401" y="4004427"/>
                  </a:lnTo>
                  <a:lnTo>
                    <a:pt x="1385415" y="3985023"/>
                  </a:lnTo>
                  <a:lnTo>
                    <a:pt x="1423970" y="3681833"/>
                  </a:lnTo>
                  <a:lnTo>
                    <a:pt x="1361355" y="3658916"/>
                  </a:lnTo>
                  <a:lnTo>
                    <a:pt x="1280577" y="3620003"/>
                  </a:lnTo>
                  <a:lnTo>
                    <a:pt x="1087586" y="3857117"/>
                  </a:lnTo>
                  <a:lnTo>
                    <a:pt x="1071365" y="3849299"/>
                  </a:lnTo>
                  <a:cubicBezTo>
                    <a:pt x="1013351" y="3817767"/>
                    <a:pt x="957031" y="3783511"/>
                    <a:pt x="902576" y="3746702"/>
                  </a:cubicBezTo>
                  <a:lnTo>
                    <a:pt x="895967" y="3741758"/>
                  </a:lnTo>
                  <a:lnTo>
                    <a:pt x="1014277" y="3459876"/>
                  </a:lnTo>
                  <a:lnTo>
                    <a:pt x="932491" y="3398718"/>
                  </a:lnTo>
                  <a:lnTo>
                    <a:pt x="899842" y="3369044"/>
                  </a:lnTo>
                  <a:lnTo>
                    <a:pt x="654497" y="3546512"/>
                  </a:lnTo>
                  <a:lnTo>
                    <a:pt x="599601" y="3496592"/>
                  </a:lnTo>
                  <a:lnTo>
                    <a:pt x="496191" y="3382752"/>
                  </a:lnTo>
                  <a:lnTo>
                    <a:pt x="682891" y="3144365"/>
                  </a:lnTo>
                  <a:lnTo>
                    <a:pt x="601621" y="3035684"/>
                  </a:lnTo>
                  <a:lnTo>
                    <a:pt x="320092" y="3144819"/>
                  </a:lnTo>
                  <a:lnTo>
                    <a:pt x="247082" y="3024577"/>
                  </a:lnTo>
                  <a:lnTo>
                    <a:pt x="207839" y="2943069"/>
                  </a:lnTo>
                  <a:lnTo>
                    <a:pt x="449734" y="2761229"/>
                  </a:lnTo>
                  <a:lnTo>
                    <a:pt x="436784" y="2734345"/>
                  </a:lnTo>
                  <a:lnTo>
                    <a:pt x="403578" y="2643619"/>
                  </a:lnTo>
                  <a:lnTo>
                    <a:pt x="100056" y="2679268"/>
                  </a:lnTo>
                  <a:lnTo>
                    <a:pt x="92037" y="2657345"/>
                  </a:lnTo>
                  <a:cubicBezTo>
                    <a:pt x="72099" y="2593208"/>
                    <a:pt x="55227" y="2527720"/>
                    <a:pt x="41591" y="2461051"/>
                  </a:cubicBezTo>
                  <a:lnTo>
                    <a:pt x="40632" y="2454759"/>
                  </a:lnTo>
                  <a:lnTo>
                    <a:pt x="324925" y="2338604"/>
                  </a:lnTo>
                  <a:lnTo>
                    <a:pt x="309223" y="2235721"/>
                  </a:lnTo>
                  <a:lnTo>
                    <a:pt x="308344" y="2218320"/>
                  </a:lnTo>
                  <a:lnTo>
                    <a:pt x="6517" y="2177384"/>
                  </a:lnTo>
                  <a:lnTo>
                    <a:pt x="0" y="2048256"/>
                  </a:lnTo>
                  <a:lnTo>
                    <a:pt x="5241" y="1944415"/>
                  </a:lnTo>
                  <a:lnTo>
                    <a:pt x="308067" y="1903344"/>
                  </a:lnTo>
                  <a:lnTo>
                    <a:pt x="309223" y="1880451"/>
                  </a:lnTo>
                  <a:lnTo>
                    <a:pt x="324142" y="1782702"/>
                  </a:lnTo>
                  <a:lnTo>
                    <a:pt x="37026" y="1665393"/>
                  </a:lnTo>
                  <a:lnTo>
                    <a:pt x="41591" y="1635461"/>
                  </a:lnTo>
                  <a:lnTo>
                    <a:pt x="91476" y="1441351"/>
                  </a:lnTo>
                  <a:lnTo>
                    <a:pt x="401664" y="1477782"/>
                  </a:lnTo>
                  <a:lnTo>
                    <a:pt x="436784" y="1381827"/>
                  </a:lnTo>
                  <a:lnTo>
                    <a:pt x="447806" y="1358947"/>
                  </a:lnTo>
                  <a:lnTo>
                    <a:pt x="198961" y="1171882"/>
                  </a:lnTo>
                  <a:lnTo>
                    <a:pt x="247082" y="1071936"/>
                  </a:lnTo>
                  <a:lnTo>
                    <a:pt x="307749" y="972022"/>
                  </a:lnTo>
                  <a:lnTo>
                    <a:pt x="598460" y="1084716"/>
                  </a:lnTo>
                  <a:lnTo>
                    <a:pt x="680805" y="974597"/>
                  </a:lnTo>
                  <a:lnTo>
                    <a:pt x="485629" y="725388"/>
                  </a:lnTo>
                  <a:lnTo>
                    <a:pt x="599601" y="599920"/>
                  </a:lnTo>
                  <a:lnTo>
                    <a:pt x="639116" y="563988"/>
                  </a:lnTo>
                  <a:lnTo>
                    <a:pt x="896501" y="750165"/>
                  </a:lnTo>
                  <a:lnTo>
                    <a:pt x="932491" y="717455"/>
                  </a:lnTo>
                  <a:lnTo>
                    <a:pt x="1012535" y="657599"/>
                  </a:lnTo>
                  <a:lnTo>
                    <a:pt x="887945" y="360756"/>
                  </a:lnTo>
                  <a:lnTo>
                    <a:pt x="902576" y="349810"/>
                  </a:lnTo>
                  <a:cubicBezTo>
                    <a:pt x="957031" y="313001"/>
                    <a:pt x="1013351" y="278745"/>
                    <a:pt x="1071365" y="247214"/>
                  </a:cubicBezTo>
                  <a:lnTo>
                    <a:pt x="1072905" y="246471"/>
                  </a:lnTo>
                  <a:lnTo>
                    <a:pt x="1277389" y="497705"/>
                  </a:lnTo>
                  <a:lnTo>
                    <a:pt x="1361355" y="457257"/>
                  </a:lnTo>
                  <a:lnTo>
                    <a:pt x="1423307" y="434582"/>
                  </a:lnTo>
                  <a:lnTo>
                    <a:pt x="1382363" y="112606"/>
                  </a:lnTo>
                  <a:lnTo>
                    <a:pt x="1438401" y="92086"/>
                  </a:lnTo>
                  <a:lnTo>
                    <a:pt x="1587797" y="53651"/>
                  </a:lnTo>
                  <a:lnTo>
                    <a:pt x="1719403" y="351150"/>
                  </a:lnTo>
                  <a:lnTo>
                    <a:pt x="1859978" y="329696"/>
                  </a:lnTo>
                  <a:lnTo>
                    <a:pt x="1883472" y="328510"/>
                  </a:lnTo>
                  <a:lnTo>
                    <a:pt x="1930850" y="5877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E6E5F0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9EC7AD"/>
                </a:gs>
                <a:gs pos="100000">
                  <a:srgbClr val="9EC7AD"/>
                </a:gs>
                <a:gs pos="100000">
                  <a:srgbClr val="FBF9FE"/>
                </a:gs>
                <a:gs pos="76000">
                  <a:srgbClr val="DCDEEA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11" name="Flowchart: Connector 110">
              <a:extLst>
                <a:ext uri="{FF2B5EF4-FFF2-40B4-BE49-F238E27FC236}">
                  <a16:creationId xmlns:a16="http://schemas.microsoft.com/office/drawing/2014/main" id="{CE9381A7-30E9-28D3-9B39-6DE35E9E3BF3}"/>
                </a:ext>
              </a:extLst>
            </p:cNvPr>
            <p:cNvSpPr/>
            <p:nvPr/>
          </p:nvSpPr>
          <p:spPr>
            <a:xfrm>
              <a:off x="8588011" y="5012703"/>
              <a:ext cx="1339739" cy="1329954"/>
            </a:xfrm>
            <a:prstGeom prst="flowChartConnector">
              <a:avLst/>
            </a:prstGeom>
            <a:solidFill>
              <a:srgbClr val="E1E2E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12" name="Flowchart: Connector 111">
              <a:extLst>
                <a:ext uri="{FF2B5EF4-FFF2-40B4-BE49-F238E27FC236}">
                  <a16:creationId xmlns:a16="http://schemas.microsoft.com/office/drawing/2014/main" id="{71B1BB63-46C8-9FAD-29BD-832F847D5308}"/>
                </a:ext>
              </a:extLst>
            </p:cNvPr>
            <p:cNvSpPr/>
            <p:nvPr/>
          </p:nvSpPr>
          <p:spPr>
            <a:xfrm>
              <a:off x="8647594" y="5084885"/>
              <a:ext cx="1211064" cy="1200989"/>
            </a:xfrm>
            <a:prstGeom prst="flowChartConnector">
              <a:avLst/>
            </a:prstGeom>
            <a:gradFill flip="none" rotWithShape="1">
              <a:gsLst>
                <a:gs pos="100000">
                  <a:schemeClr val="bg1"/>
                </a:gs>
                <a:gs pos="100000">
                  <a:schemeClr val="bg1">
                    <a:lumMod val="85000"/>
                  </a:schemeClr>
                </a:gs>
                <a:gs pos="100000">
                  <a:srgbClr val="9EC7AD"/>
                </a:gs>
                <a:gs pos="100000">
                  <a:schemeClr val="bg1">
                    <a:lumMod val="85000"/>
                  </a:schemeClr>
                </a:gs>
                <a:gs pos="21000">
                  <a:srgbClr val="FFFFFF"/>
                </a:gs>
                <a:gs pos="82000">
                  <a:srgbClr val="FFFFFF"/>
                </a:gs>
                <a:gs pos="11760">
                  <a:srgbClr val="EEEEEE"/>
                </a:gs>
                <a:gs pos="0">
                  <a:schemeClr val="bg1">
                    <a:lumMod val="85000"/>
                  </a:schemeClr>
                </a:gs>
                <a:gs pos="0">
                  <a:schemeClr val="bg1">
                    <a:lumMod val="85000"/>
                  </a:schemeClr>
                </a:gs>
                <a:gs pos="92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</p:grpSp>
      <p:pic>
        <p:nvPicPr>
          <p:cNvPr id="114" name="Picture 113">
            <a:extLst>
              <a:ext uri="{FF2B5EF4-FFF2-40B4-BE49-F238E27FC236}">
                <a16:creationId xmlns:a16="http://schemas.microsoft.com/office/drawing/2014/main" id="{304A2C50-D3A7-3C2B-60D7-423623B4B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4" t="15726" r="36961" b="41469"/>
          <a:stretch>
            <a:fillRect/>
          </a:stretch>
        </p:blipFill>
        <p:spPr>
          <a:xfrm>
            <a:off x="3926376" y="4350374"/>
            <a:ext cx="1123195" cy="1200694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F0BC0E9F-C697-3043-9723-6F594C22D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55" b="41052"/>
          <a:stretch>
            <a:fillRect/>
          </a:stretch>
        </p:blipFill>
        <p:spPr>
          <a:xfrm>
            <a:off x="2207370" y="4736640"/>
            <a:ext cx="1144702" cy="121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D7B10B-EB36-1309-B863-B701F7632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0" b="4966"/>
          <a:stretch>
            <a:fillRect/>
          </a:stretch>
        </p:blipFill>
        <p:spPr>
          <a:xfrm>
            <a:off x="73643" y="575689"/>
            <a:ext cx="5883645" cy="29046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A2DF14-2D34-B198-2B11-051B242CA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8" b="4850"/>
          <a:stretch>
            <a:fillRect/>
          </a:stretch>
        </p:blipFill>
        <p:spPr>
          <a:xfrm>
            <a:off x="6723851" y="524339"/>
            <a:ext cx="5468149" cy="29046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A1F6CB-6414-F223-C797-F3290BD9B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9" b="5334"/>
          <a:stretch>
            <a:fillRect/>
          </a:stretch>
        </p:blipFill>
        <p:spPr>
          <a:xfrm>
            <a:off x="0" y="3534121"/>
            <a:ext cx="6096000" cy="3283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32C896-5BC7-F69D-7AF5-A321AEC62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6" b="5111"/>
          <a:stretch>
            <a:fillRect/>
          </a:stretch>
        </p:blipFill>
        <p:spPr>
          <a:xfrm>
            <a:off x="6258436" y="3531948"/>
            <a:ext cx="5946872" cy="3326052"/>
          </a:xfrm>
          <a:prstGeom prst="rect">
            <a:avLst/>
          </a:prstGeom>
        </p:spPr>
      </p:pic>
      <p:sp>
        <p:nvSpPr>
          <p:cNvPr id="7" name="AutoShape 10">
            <a:extLst>
              <a:ext uri="{FF2B5EF4-FFF2-40B4-BE49-F238E27FC236}">
                <a16:creationId xmlns:a16="http://schemas.microsoft.com/office/drawing/2014/main" id="{34F3FFB3-CCC7-8AD1-8518-9DFCAA0D2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09915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rgbClr val="AEAE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8A69FCF-8681-0A82-74CF-0918964F2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b="5342"/>
          <a:stretch>
            <a:fillRect/>
          </a:stretch>
        </p:blipFill>
        <p:spPr>
          <a:xfrm>
            <a:off x="105979" y="582169"/>
            <a:ext cx="5832773" cy="3143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7A441D-5187-FEA8-14D6-B9D5FDA4B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2" b="8726"/>
          <a:stretch>
            <a:fillRect/>
          </a:stretch>
        </p:blipFill>
        <p:spPr>
          <a:xfrm>
            <a:off x="6392886" y="582169"/>
            <a:ext cx="5526752" cy="2985510"/>
          </a:xfrm>
          <a:prstGeom prst="rect">
            <a:avLst/>
          </a:prstGeom>
        </p:spPr>
      </p:pic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0626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rgbClr val="AEAE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9B37DA-2237-E619-273F-A64BC57FA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6" b="8488"/>
          <a:stretch>
            <a:fillRect/>
          </a:stretch>
        </p:blipFill>
        <p:spPr>
          <a:xfrm>
            <a:off x="67644" y="3759831"/>
            <a:ext cx="5795538" cy="30803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58168D-E3F9-E164-CA8C-974FFF0D3A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9" b="7562"/>
          <a:stretch>
            <a:fillRect/>
          </a:stretch>
        </p:blipFill>
        <p:spPr>
          <a:xfrm>
            <a:off x="5938752" y="3697570"/>
            <a:ext cx="6230503" cy="317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9B9009-5A67-DF70-47C3-D273B0FB0427}"/>
              </a:ext>
            </a:extLst>
          </p:cNvPr>
          <p:cNvSpPr/>
          <p:nvPr/>
        </p:nvSpPr>
        <p:spPr>
          <a:xfrm>
            <a:off x="8595596" y="4677285"/>
            <a:ext cx="1284210" cy="1280160"/>
          </a:xfrm>
          <a:prstGeom prst="roundRect">
            <a:avLst/>
          </a:prstGeom>
          <a:solidFill>
            <a:srgbClr val="ABC29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25D67E-82F7-6960-6594-E26D813D4840}"/>
              </a:ext>
            </a:extLst>
          </p:cNvPr>
          <p:cNvSpPr/>
          <p:nvPr/>
        </p:nvSpPr>
        <p:spPr>
          <a:xfrm>
            <a:off x="9247573" y="724299"/>
            <a:ext cx="897732" cy="896112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911395F-7F29-6ACA-F945-8FD5859646E2}"/>
              </a:ext>
            </a:extLst>
          </p:cNvPr>
          <p:cNvSpPr/>
          <p:nvPr/>
        </p:nvSpPr>
        <p:spPr>
          <a:xfrm>
            <a:off x="6187674" y="1369770"/>
            <a:ext cx="3409295" cy="3166128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1B3CCC-1E53-9CE4-1941-5A66A873C7AC}"/>
              </a:ext>
            </a:extLst>
          </p:cNvPr>
          <p:cNvSpPr/>
          <p:nvPr/>
        </p:nvSpPr>
        <p:spPr>
          <a:xfrm>
            <a:off x="2818206" y="6557040"/>
            <a:ext cx="897732" cy="896112"/>
          </a:xfrm>
          <a:prstGeom prst="roundRect">
            <a:avLst/>
          </a:prstGeom>
          <a:solidFill>
            <a:srgbClr val="C6D8E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39F6DD-7CA0-95EF-283F-DEA98B45D0EB}"/>
              </a:ext>
            </a:extLst>
          </p:cNvPr>
          <p:cNvSpPr/>
          <p:nvPr/>
        </p:nvSpPr>
        <p:spPr>
          <a:xfrm>
            <a:off x="3053951" y="3401856"/>
            <a:ext cx="1507332" cy="1508760"/>
          </a:xfrm>
          <a:prstGeom prst="roundRect">
            <a:avLst/>
          </a:prstGeom>
          <a:solidFill>
            <a:srgbClr val="C6D8E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CA1A79A-E848-D503-8ADE-A6BE1CE3C497}"/>
              </a:ext>
            </a:extLst>
          </p:cNvPr>
          <p:cNvSpPr/>
          <p:nvPr/>
        </p:nvSpPr>
        <p:spPr>
          <a:xfrm>
            <a:off x="3715938" y="4251392"/>
            <a:ext cx="2055020" cy="2057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187F9F7-2F67-D32A-5E3A-059D584AA26D}"/>
              </a:ext>
            </a:extLst>
          </p:cNvPr>
          <p:cNvSpPr/>
          <p:nvPr/>
        </p:nvSpPr>
        <p:spPr>
          <a:xfrm>
            <a:off x="4924422" y="3199993"/>
            <a:ext cx="2471738" cy="24688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498333-6896-B25A-38EA-49F47166CFC8}"/>
              </a:ext>
            </a:extLst>
          </p:cNvPr>
          <p:cNvSpPr/>
          <p:nvPr/>
        </p:nvSpPr>
        <p:spPr>
          <a:xfrm>
            <a:off x="4113606" y="4763814"/>
            <a:ext cx="700087" cy="70408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2C9805-017A-4F4F-5681-E85A14C08A77}"/>
              </a:ext>
            </a:extLst>
          </p:cNvPr>
          <p:cNvSpPr/>
          <p:nvPr/>
        </p:nvSpPr>
        <p:spPr>
          <a:xfrm>
            <a:off x="3193256" y="5606920"/>
            <a:ext cx="1554480" cy="15544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1E3F26A-E716-3E8A-4F71-1B60D60CF218}"/>
              </a:ext>
            </a:extLst>
          </p:cNvPr>
          <p:cNvSpPr/>
          <p:nvPr/>
        </p:nvSpPr>
        <p:spPr>
          <a:xfrm>
            <a:off x="4967286" y="5809027"/>
            <a:ext cx="897732" cy="89611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2EAACD8-6DE1-9DAE-B811-BB98D4C3D337}"/>
              </a:ext>
            </a:extLst>
          </p:cNvPr>
          <p:cNvSpPr/>
          <p:nvPr/>
        </p:nvSpPr>
        <p:spPr>
          <a:xfrm>
            <a:off x="1709121" y="2101111"/>
            <a:ext cx="2105641" cy="21031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0AB1826-1B9A-CF58-3335-EF6E9F3BC72F}"/>
              </a:ext>
            </a:extLst>
          </p:cNvPr>
          <p:cNvSpPr/>
          <p:nvPr/>
        </p:nvSpPr>
        <p:spPr>
          <a:xfrm>
            <a:off x="5857868" y="1712815"/>
            <a:ext cx="1388269" cy="138988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9AC8BC-ABE2-3541-7E2F-1EB8E760B431}"/>
              </a:ext>
            </a:extLst>
          </p:cNvPr>
          <p:cNvSpPr/>
          <p:nvPr/>
        </p:nvSpPr>
        <p:spPr>
          <a:xfrm>
            <a:off x="7503317" y="1008122"/>
            <a:ext cx="2376489" cy="21918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EC448C5-E4F0-E886-7A62-6A6C11F045DD}"/>
              </a:ext>
            </a:extLst>
          </p:cNvPr>
          <p:cNvSpPr/>
          <p:nvPr/>
        </p:nvSpPr>
        <p:spPr>
          <a:xfrm>
            <a:off x="7503316" y="3299237"/>
            <a:ext cx="1828800" cy="182619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DD05DCF-837C-5A15-73F2-E17A09AB42EF}"/>
              </a:ext>
            </a:extLst>
          </p:cNvPr>
          <p:cNvSpPr/>
          <p:nvPr/>
        </p:nvSpPr>
        <p:spPr>
          <a:xfrm>
            <a:off x="9516072" y="5530112"/>
            <a:ext cx="792359" cy="7955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CC6519-A762-0BB5-FDF1-AE5281BC4E41}"/>
              </a:ext>
            </a:extLst>
          </p:cNvPr>
          <p:cNvSpPr txBox="1"/>
          <p:nvPr/>
        </p:nvSpPr>
        <p:spPr>
          <a:xfrm>
            <a:off x="1735719" y="2710208"/>
            <a:ext cx="19750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AEAEAE"/>
                </a:solidFill>
                <a:latin typeface="Arial Narrow" panose="020B0606020202030204" pitchFamily="34" charset="0"/>
              </a:rPr>
              <a:t>Solution-based synthesis of the novel mixed-halide perovskite </a:t>
            </a:r>
            <a:r>
              <a:rPr lang="en-US" sz="1600" dirty="0">
                <a:solidFill>
                  <a:srgbClr val="AEAEA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DMAPbI</a:t>
            </a:r>
            <a:r>
              <a:rPr lang="en-US" sz="1600" baseline="-25000" dirty="0">
                <a:solidFill>
                  <a:srgbClr val="AEAEA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1.5</a:t>
            </a:r>
            <a:r>
              <a:rPr lang="en-US" sz="1600" dirty="0">
                <a:solidFill>
                  <a:srgbClr val="AEAEA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</a:t>
            </a:r>
            <a:r>
              <a:rPr lang="en-US" sz="1600" baseline="-25000" dirty="0">
                <a:solidFill>
                  <a:srgbClr val="AEAEAE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1.5</a:t>
            </a:r>
            <a:endParaRPr lang="en-US" altLang="en-US" sz="1600" dirty="0">
              <a:solidFill>
                <a:srgbClr val="AEAEAE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2FB189-5B03-A973-0BB1-E3BFC97E2352}"/>
              </a:ext>
            </a:extLst>
          </p:cNvPr>
          <p:cNvSpPr txBox="1"/>
          <p:nvPr/>
        </p:nvSpPr>
        <p:spPr>
          <a:xfrm>
            <a:off x="4814593" y="3905494"/>
            <a:ext cx="23930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AEAEAE"/>
                </a:solidFill>
                <a:latin typeface="Arial Narrow" panose="020B0606020202030204" pitchFamily="34" charset="0"/>
              </a:rPr>
              <a:t>PXRD, SEM–EDX, and vibrational spectroscopy confirmed composition, identity, and purity</a:t>
            </a:r>
            <a:r>
              <a:rPr lang="en-US" altLang="en-US" sz="1600" dirty="0">
                <a:solidFill>
                  <a:srgbClr val="AEAEAE"/>
                </a:solidFill>
                <a:latin typeface="Arial Narrow" panose="020B0606020202030204" pitchFamily="34" charset="0"/>
              </a:rPr>
              <a:t>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50AA3D-5D1B-8D27-84BA-1091C37F3766}"/>
              </a:ext>
            </a:extLst>
          </p:cNvPr>
          <p:cNvCxnSpPr>
            <a:cxnSpLocks/>
          </p:cNvCxnSpPr>
          <p:nvPr/>
        </p:nvCxnSpPr>
        <p:spPr>
          <a:xfrm>
            <a:off x="5707856" y="5125429"/>
            <a:ext cx="132635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FF50F98-B49F-D038-95E5-06DC445D3D60}"/>
              </a:ext>
            </a:extLst>
          </p:cNvPr>
          <p:cNvSpPr txBox="1"/>
          <p:nvPr/>
        </p:nvSpPr>
        <p:spPr>
          <a:xfrm>
            <a:off x="6582458" y="3279810"/>
            <a:ext cx="588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b="1" dirty="0">
                <a:solidFill>
                  <a:schemeClr val="bg2">
                    <a:lumMod val="75000"/>
                  </a:schemeClr>
                </a:solidFill>
              </a:rPr>
              <a:t>B</a:t>
            </a:r>
            <a:endParaRPr lang="en-US" sz="36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22E065-D97D-21F8-C29C-4F647692F954}"/>
              </a:ext>
            </a:extLst>
          </p:cNvPr>
          <p:cNvSpPr txBox="1"/>
          <p:nvPr/>
        </p:nvSpPr>
        <p:spPr>
          <a:xfrm>
            <a:off x="7671108" y="1621983"/>
            <a:ext cx="194794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en-US" sz="1400" dirty="0">
                <a:solidFill>
                  <a:schemeClr val="bg2">
                    <a:lumMod val="75000"/>
                  </a:schemeClr>
                </a:solidFill>
                <a:latin typeface="Gill Sans MT" panose="020B0502020104020203" pitchFamily="34" charset="0"/>
              </a:rPr>
              <a:t>CV analysis revealed electrochemical activity, with decreasing redox currents indicating partial degradation. </a:t>
            </a:r>
            <a:endParaRPr 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2B1CEEF-D96A-4BB3-6EB6-3FD107AA7FB7}"/>
              </a:ext>
            </a:extLst>
          </p:cNvPr>
          <p:cNvCxnSpPr>
            <a:cxnSpLocks/>
          </p:cNvCxnSpPr>
          <p:nvPr/>
        </p:nvCxnSpPr>
        <p:spPr>
          <a:xfrm>
            <a:off x="8458203" y="2860580"/>
            <a:ext cx="102292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1D487F-70F9-3DAF-D873-62F268948D8F}"/>
              </a:ext>
            </a:extLst>
          </p:cNvPr>
          <p:cNvCxnSpPr>
            <a:cxnSpLocks/>
          </p:cNvCxnSpPr>
          <p:nvPr/>
        </p:nvCxnSpPr>
        <p:spPr>
          <a:xfrm>
            <a:off x="2478881" y="3835574"/>
            <a:ext cx="109975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000B284-2F46-8B1F-F373-B008C1893A92}"/>
              </a:ext>
            </a:extLst>
          </p:cNvPr>
          <p:cNvSpPr txBox="1"/>
          <p:nvPr/>
        </p:nvSpPr>
        <p:spPr>
          <a:xfrm>
            <a:off x="3046896" y="2126196"/>
            <a:ext cx="588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3DB3D2-0AF4-71F5-7D03-400577A71BB8}"/>
              </a:ext>
            </a:extLst>
          </p:cNvPr>
          <p:cNvSpPr txBox="1"/>
          <p:nvPr/>
        </p:nvSpPr>
        <p:spPr>
          <a:xfrm>
            <a:off x="9029979" y="1043345"/>
            <a:ext cx="588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0306F88-D9BB-66CD-E026-D66DA3401C7F}"/>
              </a:ext>
            </a:extLst>
          </p:cNvPr>
          <p:cNvSpPr/>
          <p:nvPr/>
        </p:nvSpPr>
        <p:spPr>
          <a:xfrm>
            <a:off x="10313794" y="3043056"/>
            <a:ext cx="1107280" cy="11144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1549</TotalTime>
  <Words>260</Words>
  <Application>Microsoft Office PowerPoint</Application>
  <PresentationFormat>Widescreen</PresentationFormat>
  <Paragraphs>35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 Narrow</vt:lpstr>
      <vt:lpstr>Arial</vt:lpstr>
      <vt:lpstr>PF BeauSans Pro</vt:lpstr>
      <vt:lpstr>Lucida Bright</vt:lpstr>
      <vt:lpstr>Gill Sans MT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jeta sela</cp:lastModifiedBy>
  <cp:revision>89</cp:revision>
  <dcterms:created xsi:type="dcterms:W3CDTF">2025-07-07T08:04:39Z</dcterms:created>
  <dcterms:modified xsi:type="dcterms:W3CDTF">2026-09-17T22:40:38Z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