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77" y="6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10" Type="http://schemas.openxmlformats.org/officeDocument/2006/relationships/slide" Target="slide5.xml"/><Relationship Id="rId4" Type="http://schemas.openxmlformats.org/officeDocument/2006/relationships/slide" Target="slide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latin typeface="Arial Narrow" panose="020B0606020202030204" pitchFamily="34" charset="0"/>
              </a:rPr>
              <a:t>th</a:t>
            </a:r>
            <a:r>
              <a:rPr lang="en-US" sz="1600" dirty="0"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latin typeface="Arial Narrow" panose="020B0606020202030204" pitchFamily="34" charset="0"/>
              </a:rPr>
              <a:t>Ohrid</a:t>
            </a:r>
            <a:r>
              <a:rPr lang="en-US" sz="1600" dirty="0">
                <a:latin typeface="Arial Narrow" panose="020B0606020202030204" pitchFamily="34" charset="0"/>
              </a:rPr>
              <a:t>, Macedonia</a:t>
            </a:r>
            <a:endParaRPr lang="mk-MK" sz="1600" dirty="0">
              <a:latin typeface="Arial Narrow" panose="020B0606020202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597488"/>
                  </p:ext>
                </p:extLst>
              </p:nvPr>
            </p:nvGraphicFramePr>
            <p:xfrm>
              <a:off x="1932458" y="1717413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2458" y="1717413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47062068"/>
                  </p:ext>
                </p:extLst>
              </p:nvPr>
            </p:nvGraphicFramePr>
            <p:xfrm>
              <a:off x="6410960" y="1706548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4" name="Slide Zoom 4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10960" y="1706548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8945467"/>
                  </p:ext>
                </p:extLst>
              </p:nvPr>
            </p:nvGraphicFramePr>
            <p:xfrm>
              <a:off x="1932458" y="4305138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6" name="Slide Zoom 45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32458" y="4305138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69415470"/>
                  </p:ext>
                </p:extLst>
              </p:nvPr>
            </p:nvGraphicFramePr>
            <p:xfrm>
              <a:off x="6410961" y="4305138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0961" y="4305138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3" name="AutoShape 5">
            <a:extLst>
              <a:ext uri="{FF2B5EF4-FFF2-40B4-BE49-F238E27FC236}">
                <a16:creationId xmlns:a16="http://schemas.microsoft.com/office/drawing/2014/main" id="{3BF31F6C-59A7-0D4A-ED7B-5B7DB529B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00" y="265600"/>
            <a:ext cx="9093200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Structural Dynamics of </a:t>
            </a:r>
            <a:r>
              <a:rPr lang="en-US" sz="22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SsbA</a:t>
            </a:r>
            <a:r>
              <a:rPr lang="en-US" sz="2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from </a:t>
            </a:r>
            <a:r>
              <a:rPr lang="en-US" sz="2200" b="1" i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Streptomyces </a:t>
            </a:r>
            <a:r>
              <a:rPr lang="en-US" sz="2200" b="1" i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coelicolor</a:t>
            </a:r>
            <a:r>
              <a:rPr lang="en-US" sz="2200" b="1" i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by Hydrogen-Deuterium Exchange Mass Spectrometry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A01895-D197-3F90-0668-28B27204D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5560" y="988577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u="sng" dirty="0">
                <a:latin typeface="Arial Narrow" panose="020B0606020202030204" pitchFamily="34" charset="0"/>
              </a:rPr>
              <a:t>Veronika Gijovska</a:t>
            </a:r>
            <a:r>
              <a:rPr lang="en-US" sz="1400" baseline="30000" dirty="0">
                <a:latin typeface="Arial Narrow" panose="020B0606020202030204" pitchFamily="34" charset="0"/>
              </a:rPr>
              <a:t>1,2</a:t>
            </a:r>
            <a:r>
              <a:rPr lang="en-US" sz="1400" dirty="0">
                <a:latin typeface="Arial Narrow" panose="020B0606020202030204" pitchFamily="34" charset="0"/>
              </a:rPr>
              <a:t>, Goran Pipalović</a:t>
            </a:r>
            <a:r>
              <a:rPr lang="en-US" sz="1400" baseline="30000" dirty="0">
                <a:latin typeface="Arial Narrow" panose="020B0606020202030204" pitchFamily="34" charset="0"/>
              </a:rPr>
              <a:t>2</a:t>
            </a:r>
            <a:r>
              <a:rPr lang="en-US" sz="1400" dirty="0">
                <a:latin typeface="Arial Narrow" panose="020B0606020202030204" pitchFamily="34" charset="0"/>
              </a:rPr>
              <a:t>, Dušica Vujaklija</a:t>
            </a:r>
            <a:r>
              <a:rPr lang="en-US" sz="1400" baseline="30000" dirty="0">
                <a:latin typeface="Arial Narrow" panose="020B0606020202030204" pitchFamily="34" charset="0"/>
              </a:rPr>
              <a:t>2</a:t>
            </a:r>
            <a:r>
              <a:rPr lang="en-US" sz="1400" dirty="0">
                <a:latin typeface="Arial Narrow" panose="020B0606020202030204" pitchFamily="34" charset="0"/>
              </a:rPr>
              <a:t>, Saša Kazazić</a:t>
            </a:r>
            <a:r>
              <a:rPr lang="en-US" sz="1400" baseline="30000" dirty="0">
                <a:latin typeface="Arial Narrow" panose="020B0606020202030204" pitchFamily="34" charset="0"/>
              </a:rPr>
              <a:t>2</a:t>
            </a:r>
            <a:endParaRPr lang="en-US" sz="1400" dirty="0">
              <a:latin typeface="Arial Narrow" panose="020B0606020202030204" pitchFamily="34" charset="0"/>
            </a:endParaRPr>
          </a:p>
          <a:p>
            <a:pPr algn="ctr"/>
            <a:r>
              <a:rPr lang="en-US" sz="1400" baseline="30000" dirty="0">
                <a:latin typeface="Arial Narrow" panose="020B0606020202030204" pitchFamily="34" charset="0"/>
              </a:rPr>
              <a:t>1 </a:t>
            </a:r>
            <a:r>
              <a:rPr lang="en-US" sz="1400" dirty="0">
                <a:latin typeface="Arial Narrow" panose="020B0606020202030204" pitchFamily="34" charset="0"/>
              </a:rPr>
              <a:t>Institute of Chemistry, Faculty of Natural Sciences and Mathematics, Ss. Cyril and Methodius University, Skopje, RN Macedonia</a:t>
            </a:r>
          </a:p>
          <a:p>
            <a:pPr algn="ctr"/>
            <a:r>
              <a:rPr lang="en-US" sz="1400" dirty="0">
                <a:latin typeface="Arial Narrow" panose="020B0606020202030204" pitchFamily="34" charset="0"/>
              </a:rPr>
              <a:t>² Laboratory for mass spectrometry and functional proteomics, </a:t>
            </a:r>
            <a:r>
              <a:rPr lang="en-US" sz="1400" dirty="0" err="1">
                <a:latin typeface="Arial Narrow" panose="020B0606020202030204" pitchFamily="34" charset="0"/>
              </a:rPr>
              <a:t>Ruđer</a:t>
            </a:r>
            <a:r>
              <a:rPr lang="en-US" sz="1400" dirty="0">
                <a:latin typeface="Arial Narrow" panose="020B0606020202030204" pitchFamily="34" charset="0"/>
              </a:rPr>
              <a:t> Bošković Institute, Zagreb, Croatia</a:t>
            </a: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3F0B01-9EFA-681F-009F-B43953186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3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C5554-32AB-ABA1-00CA-6ABE422B0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4D479A-3756-D48C-45D0-CA76A01E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CA81CC-ACA3-A9E3-0896-EC4F17AF8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6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purl.org/dc/dcmitype/"/>
    <ds:schemaRef ds:uri="http://www.w3.org/XML/1998/namespace"/>
    <ds:schemaRef ds:uri="http://schemas.microsoft.com/office/2006/metadata/properties"/>
    <ds:schemaRef ds:uri="98621ed1-ae24-4a21-b80a-89d572d87e72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c9b645eb-e6fe-4b35-9d45-bd7394162d21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82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 Narrow</vt:lpstr>
      <vt:lpstr>PF BeauSans Pro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Martin Golchev</cp:lastModifiedBy>
  <cp:revision>45</cp:revision>
  <dcterms:created xsi:type="dcterms:W3CDTF">2025-07-07T08:04:39Z</dcterms:created>
  <dcterms:modified xsi:type="dcterms:W3CDTF">2026-09-15T12:04:15Z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_MarkAsFinal">
    <vt:bool>true</vt:bool>
  </property>
</Properties>
</file>