
<file path=[Content_Types].xml><?xml version="1.0" encoding="utf-8"?>
<Types xmlns="http://schemas.openxmlformats.org/package/2006/content-types"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revisionInfo.xml" ContentType="application/vnd.ms-powerpoint.revisioninfo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tiff" ContentType="image/tiff"/>
  <Override PartName="/ppt/diagrams/layout1.xml" ContentType="application/vnd.openxmlformats-officedocument.drawingml.diagram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6"/>
  </p:notesMasterIdLst>
  <p:sldIdLst>
    <p:sldId id="287" r:id="rId5"/>
  </p:sldIdLst>
  <p:sldSz cx="12192000" cy="6858000"/>
  <p:notesSz cx="6858000" cy="9144000"/>
  <p:embeddedFontLst>
    <p:embeddedFont>
      <p:font typeface="Arial Narrow" pitchFamily="34" charset="0"/>
      <p:regular r:id="rId7"/>
      <p:bold r:id="rId8"/>
      <p:italic r:id="rId9"/>
      <p:boldItalic r:id="rId10"/>
    </p:embeddedFont>
    <p:embeddedFont>
      <p:font typeface="PF BeauSans Pro" charset="0"/>
      <p:bold r:id="rId11"/>
    </p:embeddedFont>
    <p:embeddedFont>
      <p:font typeface="Calibri" pitchFamily="34" charset="0"/>
      <p:regular r:id="rId12"/>
      <p:bold r:id="rId13"/>
      <p:italic r:id="rId14"/>
      <p:boldItalic r:id="rId15"/>
    </p:embeddedFont>
  </p:embeddedFontLst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E9F8E4"/>
    <a:srgbClr val="FFFFE7"/>
    <a:srgbClr val="F8E4F6"/>
    <a:srgbClr val="33CC33"/>
    <a:srgbClr val="00CC00"/>
    <a:srgbClr val="FFFF99"/>
    <a:srgbClr val="0000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DAB0C13-1EF4-F9AC-C85E-1389668632C0}" v="1" dt="2026-04-13T20:20:36.88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987" autoAdjust="0"/>
    <p:restoredTop sz="89973" autoAdjust="0"/>
  </p:normalViewPr>
  <p:slideViewPr>
    <p:cSldViewPr snapToGrid="0" showGuides="1">
      <p:cViewPr>
        <p:scale>
          <a:sx n="66" d="100"/>
          <a:sy n="66" d="100"/>
        </p:scale>
        <p:origin x="-632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font" Target="fonts/font7.fntdata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font" Target="fonts/font1.fntdata"/><Relationship Id="rId12" Type="http://schemas.openxmlformats.org/officeDocument/2006/relationships/font" Target="fonts/font6.fntdata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5.fntdata"/><Relationship Id="rId5" Type="http://schemas.openxmlformats.org/officeDocument/2006/relationships/slide" Target="slides/slide1.xml"/><Relationship Id="rId15" Type="http://schemas.openxmlformats.org/officeDocument/2006/relationships/font" Target="fonts/font9.fntdata"/><Relationship Id="rId10" Type="http://schemas.openxmlformats.org/officeDocument/2006/relationships/font" Target="fonts/font4.fntdata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font" Target="fonts/font3.fntdata"/><Relationship Id="rId14" Type="http://schemas.openxmlformats.org/officeDocument/2006/relationships/font" Target="fonts/font8.fntdata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DB486C7-9B02-460F-8BA5-4511475CCAD0}" type="doc">
      <dgm:prSet loTypeId="urn:microsoft.com/office/officeart/2005/8/layout/hProcess4" loCatId="process" qsTypeId="urn:microsoft.com/office/officeart/2005/8/quickstyle/simple1" qsCatId="simple" csTypeId="urn:microsoft.com/office/officeart/2005/8/colors/accent3_3" csCatId="accent3" phldr="1"/>
      <dgm:spPr/>
      <dgm:t>
        <a:bodyPr/>
        <a:lstStyle/>
        <a:p>
          <a:endParaRPr lang="en-US"/>
        </a:p>
      </dgm:t>
    </dgm:pt>
    <dgm:pt modelId="{3B580591-B3AC-4EC2-9049-52EF9D638446}">
      <dgm:prSet phldrT="[Text]"/>
      <dgm:spPr/>
      <dgm:t>
        <a:bodyPr/>
        <a:lstStyle/>
        <a:p>
          <a:r>
            <a:rPr lang="sr-Latn-RS" dirty="0">
              <a:latin typeface="Arial Narrow" pitchFamily="34" charset="0"/>
              <a:cs typeface="Arial" pitchFamily="34" charset="0"/>
            </a:rPr>
            <a:t>Washing and drying of WO-CH</a:t>
          </a:r>
          <a:endParaRPr lang="en-US" dirty="0"/>
        </a:p>
      </dgm:t>
    </dgm:pt>
    <dgm:pt modelId="{5FE71CC7-1F92-46FD-806E-0730474850DB}" type="parTrans" cxnId="{DA61DB84-60A3-48C6-BDD3-BA925ECAF9E8}">
      <dgm:prSet/>
      <dgm:spPr/>
      <dgm:t>
        <a:bodyPr/>
        <a:lstStyle/>
        <a:p>
          <a:endParaRPr lang="en-US"/>
        </a:p>
      </dgm:t>
    </dgm:pt>
    <dgm:pt modelId="{8C1DB04C-6733-4415-AEC5-BCC1A74F86B3}" type="sibTrans" cxnId="{DA61DB84-60A3-48C6-BDD3-BA925ECAF9E8}">
      <dgm:prSet/>
      <dgm:spPr/>
      <dgm:t>
        <a:bodyPr/>
        <a:lstStyle/>
        <a:p>
          <a:endParaRPr lang="en-US"/>
        </a:p>
      </dgm:t>
    </dgm:pt>
    <dgm:pt modelId="{02224DE5-8A63-43D2-80AD-2C12A03868D7}">
      <dgm:prSet phldrT="[Text]" custT="1"/>
      <dgm:spPr/>
      <dgm:t>
        <a:bodyPr/>
        <a:lstStyle/>
        <a:p>
          <a:pPr algn="ctr"/>
          <a:r>
            <a:rPr lang="sr-Latn-RS" sz="1000" dirty="0">
              <a:latin typeface="Arial Narrow" pitchFamily="34" charset="0"/>
              <a:cs typeface="Arial" pitchFamily="34" charset="0"/>
            </a:rPr>
            <a:t>WO + 1% CH (35°, 1h)</a:t>
          </a:r>
          <a:endParaRPr lang="en-US" sz="1000" dirty="0"/>
        </a:p>
      </dgm:t>
    </dgm:pt>
    <dgm:pt modelId="{35E8BE79-BE4A-4FEE-8D69-A98BF6635B5D}" type="parTrans" cxnId="{D6773081-71A0-4CC2-9E22-DF60296CD63A}">
      <dgm:prSet/>
      <dgm:spPr/>
      <dgm:t>
        <a:bodyPr/>
        <a:lstStyle/>
        <a:p>
          <a:endParaRPr lang="en-US"/>
        </a:p>
      </dgm:t>
    </dgm:pt>
    <dgm:pt modelId="{A491AAB5-72C3-467C-9CC2-5D9255CF00F4}" type="sibTrans" cxnId="{D6773081-71A0-4CC2-9E22-DF60296CD63A}">
      <dgm:prSet/>
      <dgm:spPr/>
      <dgm:t>
        <a:bodyPr/>
        <a:lstStyle/>
        <a:p>
          <a:endParaRPr lang="en-US"/>
        </a:p>
      </dgm:t>
    </dgm:pt>
    <dgm:pt modelId="{32393593-3E48-452E-87CE-0F9875530A89}">
      <dgm:prSet phldrT="[Text]" custT="1"/>
      <dgm:spPr/>
      <dgm:t>
        <a:bodyPr/>
        <a:lstStyle/>
        <a:p>
          <a:pPr algn="ctr"/>
          <a:r>
            <a:rPr lang="sr-Latn-RS" sz="1000" dirty="0">
              <a:latin typeface="Arial Narrow" pitchFamily="34" charset="0"/>
            </a:rPr>
            <a:t>ABTS radical scavenging activity</a:t>
          </a:r>
          <a:endParaRPr lang="en-US" sz="1000" dirty="0"/>
        </a:p>
      </dgm:t>
    </dgm:pt>
    <dgm:pt modelId="{62A3BE2C-304D-4EAB-854C-72792A957597}" type="parTrans" cxnId="{B38C4AC1-F56A-418A-9257-E72F0B95C909}">
      <dgm:prSet/>
      <dgm:spPr/>
      <dgm:t>
        <a:bodyPr/>
        <a:lstStyle/>
        <a:p>
          <a:endParaRPr lang="en-US"/>
        </a:p>
      </dgm:t>
    </dgm:pt>
    <dgm:pt modelId="{923AB5E6-38FF-4537-9D2C-54877BB95AE1}" type="sibTrans" cxnId="{B38C4AC1-F56A-418A-9257-E72F0B95C909}">
      <dgm:prSet/>
      <dgm:spPr/>
      <dgm:t>
        <a:bodyPr/>
        <a:lstStyle/>
        <a:p>
          <a:endParaRPr lang="en-US"/>
        </a:p>
      </dgm:t>
    </dgm:pt>
    <dgm:pt modelId="{7230AC4E-5FAD-4684-8F3E-CC80878BEE9E}">
      <dgm:prSet/>
      <dgm:spPr/>
      <dgm:t>
        <a:bodyPr/>
        <a:lstStyle/>
        <a:p>
          <a:r>
            <a:rPr lang="sr-Latn-RS" dirty="0">
              <a:latin typeface="Arial Narrow" pitchFamily="34" charset="0"/>
              <a:cs typeface="Arial" pitchFamily="34" charset="0"/>
            </a:rPr>
            <a:t>(35°, 24h, 130 rpm)</a:t>
          </a:r>
          <a:endParaRPr lang="en-US" dirty="0"/>
        </a:p>
      </dgm:t>
    </dgm:pt>
    <dgm:pt modelId="{C046FF1E-A070-4B34-9B22-A7B9661FDCBF}" type="parTrans" cxnId="{68E8966F-5906-4D49-AAEB-6B3E6BE5E41E}">
      <dgm:prSet/>
      <dgm:spPr/>
      <dgm:t>
        <a:bodyPr/>
        <a:lstStyle/>
        <a:p>
          <a:endParaRPr lang="en-US"/>
        </a:p>
      </dgm:t>
    </dgm:pt>
    <dgm:pt modelId="{178A0849-DB15-4A8B-88C4-2AC10C43F182}" type="sibTrans" cxnId="{68E8966F-5906-4D49-AAEB-6B3E6BE5E41E}">
      <dgm:prSet/>
      <dgm:spPr/>
      <dgm:t>
        <a:bodyPr/>
        <a:lstStyle/>
        <a:p>
          <a:endParaRPr lang="en-US"/>
        </a:p>
      </dgm:t>
    </dgm:pt>
    <dgm:pt modelId="{547DD44C-920E-422F-B289-BD82340C21BF}">
      <dgm:prSet/>
      <dgm:spPr/>
      <dgm:t>
        <a:bodyPr/>
        <a:lstStyle/>
        <a:p>
          <a:r>
            <a:rPr lang="sr-Latn-RS" i="0" dirty="0">
              <a:latin typeface="Arial Narrow" pitchFamily="34" charset="0"/>
            </a:rPr>
            <a:t>Washing and drying</a:t>
          </a:r>
          <a:endParaRPr lang="en-US" i="0" dirty="0"/>
        </a:p>
      </dgm:t>
    </dgm:pt>
    <dgm:pt modelId="{5B1641D4-1B52-42EF-8DB8-6D8D6458ACD2}" type="parTrans" cxnId="{AF0C0988-DCAA-4795-BB5F-CC7F01CE7C38}">
      <dgm:prSet/>
      <dgm:spPr/>
      <dgm:t>
        <a:bodyPr/>
        <a:lstStyle/>
        <a:p>
          <a:endParaRPr lang="en-US"/>
        </a:p>
      </dgm:t>
    </dgm:pt>
    <dgm:pt modelId="{53108257-EAEB-42DE-8D17-A247A71EDBED}" type="sibTrans" cxnId="{AF0C0988-DCAA-4795-BB5F-CC7F01CE7C38}">
      <dgm:prSet/>
      <dgm:spPr/>
      <dgm:t>
        <a:bodyPr/>
        <a:lstStyle/>
        <a:p>
          <a:endParaRPr lang="en-US"/>
        </a:p>
      </dgm:t>
    </dgm:pt>
    <dgm:pt modelId="{10CE92A2-0B3D-495D-9A9D-6D88B4B17D7A}">
      <dgm:prSet custT="1"/>
      <dgm:spPr/>
      <dgm:t>
        <a:bodyPr/>
        <a:lstStyle/>
        <a:p>
          <a:r>
            <a:rPr lang="sr-Latn-RS" sz="1000" i="1" dirty="0">
              <a:latin typeface="Arial Narrow" pitchFamily="34" charset="0"/>
            </a:rPr>
            <a:t>In</a:t>
          </a:r>
          <a:r>
            <a:rPr lang="sr-Latn-RS" sz="1000" dirty="0">
              <a:latin typeface="Arial Narrow" pitchFamily="34" charset="0"/>
            </a:rPr>
            <a:t> </a:t>
          </a:r>
          <a:r>
            <a:rPr lang="sr-Latn-RS" sz="1000" i="1" dirty="0">
              <a:latin typeface="Arial Narrow" pitchFamily="34" charset="0"/>
            </a:rPr>
            <a:t>situ</a:t>
          </a:r>
          <a:r>
            <a:rPr lang="sr-Latn-RS" sz="1000" dirty="0">
              <a:latin typeface="Arial Narrow" pitchFamily="34" charset="0"/>
            </a:rPr>
            <a:t> dyeing and functionalization of WO  and WO-CH</a:t>
          </a:r>
          <a:endParaRPr lang="en-US" sz="1000" dirty="0"/>
        </a:p>
      </dgm:t>
    </dgm:pt>
    <dgm:pt modelId="{411C684B-E021-4B96-8B01-B205A04C90B5}" type="parTrans" cxnId="{EBF8A6FA-397C-4E7D-BF0B-4EC6EB285ED4}">
      <dgm:prSet/>
      <dgm:spPr/>
      <dgm:t>
        <a:bodyPr/>
        <a:lstStyle/>
        <a:p>
          <a:endParaRPr lang="en-US"/>
        </a:p>
      </dgm:t>
    </dgm:pt>
    <dgm:pt modelId="{F8E26C39-5AC0-4427-A5EF-96DA345C03FB}" type="sibTrans" cxnId="{EBF8A6FA-397C-4E7D-BF0B-4EC6EB285ED4}">
      <dgm:prSet/>
      <dgm:spPr/>
      <dgm:t>
        <a:bodyPr/>
        <a:lstStyle/>
        <a:p>
          <a:endParaRPr lang="en-US"/>
        </a:p>
      </dgm:t>
    </dgm:pt>
    <dgm:pt modelId="{E17233A5-6E49-45BD-862A-570602AA9DBF}">
      <dgm:prSet phldrT="[Text]"/>
      <dgm:spPr/>
      <dgm:t>
        <a:bodyPr/>
        <a:lstStyle/>
        <a:p>
          <a:r>
            <a:rPr lang="sr-Latn-RS" i="0" dirty="0">
              <a:latin typeface="Arial Narrow" pitchFamily="34" charset="0"/>
            </a:rPr>
            <a:t>Washing cycle</a:t>
          </a:r>
          <a:endParaRPr lang="en-US" i="0" dirty="0"/>
        </a:p>
      </dgm:t>
    </dgm:pt>
    <dgm:pt modelId="{A9AA70C0-DDBE-4A3E-A7E8-96558E003496}" type="sibTrans" cxnId="{51CA153D-C8D0-485C-BEC0-CAFB1D85DF1B}">
      <dgm:prSet/>
      <dgm:spPr/>
      <dgm:t>
        <a:bodyPr/>
        <a:lstStyle/>
        <a:p>
          <a:endParaRPr lang="en-US"/>
        </a:p>
      </dgm:t>
    </dgm:pt>
    <dgm:pt modelId="{00D4C010-4120-4455-B795-E1AD1C1F3C22}" type="parTrans" cxnId="{51CA153D-C8D0-485C-BEC0-CAFB1D85DF1B}">
      <dgm:prSet/>
      <dgm:spPr/>
      <dgm:t>
        <a:bodyPr/>
        <a:lstStyle/>
        <a:p>
          <a:endParaRPr lang="en-US"/>
        </a:p>
      </dgm:t>
    </dgm:pt>
    <dgm:pt modelId="{0159CDD3-2F8A-4EC8-9E84-CF0FADC8508D}">
      <dgm:prSet custT="1"/>
      <dgm:spPr/>
      <dgm:t>
        <a:bodyPr/>
        <a:lstStyle/>
        <a:p>
          <a:r>
            <a:rPr lang="sr-Latn-RS" sz="1000" dirty="0">
              <a:latin typeface="Arial Narrow" pitchFamily="34" charset="0"/>
            </a:rPr>
            <a:t>Removal of WO-OligoE and WO-CH-OligoE from reaction mixture</a:t>
          </a:r>
          <a:endParaRPr lang="en-US" sz="1000" dirty="0"/>
        </a:p>
      </dgm:t>
    </dgm:pt>
    <dgm:pt modelId="{579BD239-86BA-4507-B528-DEF706608184}" type="sibTrans" cxnId="{88C09676-CFD8-4F00-B98F-E95F140D00D6}">
      <dgm:prSet/>
      <dgm:spPr/>
      <dgm:t>
        <a:bodyPr/>
        <a:lstStyle/>
        <a:p>
          <a:endParaRPr lang="en-US"/>
        </a:p>
      </dgm:t>
    </dgm:pt>
    <dgm:pt modelId="{EF37173E-D559-4D0D-A10E-C7345F213668}" type="parTrans" cxnId="{88C09676-CFD8-4F00-B98F-E95F140D00D6}">
      <dgm:prSet/>
      <dgm:spPr/>
      <dgm:t>
        <a:bodyPr/>
        <a:lstStyle/>
        <a:p>
          <a:endParaRPr lang="en-US"/>
        </a:p>
      </dgm:t>
    </dgm:pt>
    <dgm:pt modelId="{7E35F570-64C6-4298-AE1F-E184DD9B6192}">
      <dgm:prSet phldrT="[Text]"/>
      <dgm:spPr/>
      <dgm:t>
        <a:bodyPr/>
        <a:lstStyle/>
        <a:p>
          <a:pPr algn="l"/>
          <a:endParaRPr lang="en-US" sz="800" dirty="0"/>
        </a:p>
      </dgm:t>
    </dgm:pt>
    <dgm:pt modelId="{A24C964A-B14F-46A9-BDD6-2A37E5EF9230}" type="parTrans" cxnId="{BCB9FCCE-E7CD-4C8E-AD4D-6EC0C6D66482}">
      <dgm:prSet/>
      <dgm:spPr/>
      <dgm:t>
        <a:bodyPr/>
        <a:lstStyle/>
        <a:p>
          <a:endParaRPr lang="en-US"/>
        </a:p>
      </dgm:t>
    </dgm:pt>
    <dgm:pt modelId="{0E102300-CB80-4E5B-BF7A-F6A836C02FC8}" type="sibTrans" cxnId="{BCB9FCCE-E7CD-4C8E-AD4D-6EC0C6D66482}">
      <dgm:prSet/>
      <dgm:spPr/>
      <dgm:t>
        <a:bodyPr/>
        <a:lstStyle/>
        <a:p>
          <a:endParaRPr lang="en-US"/>
        </a:p>
      </dgm:t>
    </dgm:pt>
    <dgm:pt modelId="{D5E2D87F-24B9-4E57-B8B3-ACA329040827}">
      <dgm:prSet/>
      <dgm:spPr/>
      <dgm:t>
        <a:bodyPr/>
        <a:lstStyle/>
        <a:p>
          <a:r>
            <a:rPr lang="sr-Latn-RS" dirty="0"/>
            <a:t>Data analysis</a:t>
          </a:r>
          <a:endParaRPr lang="en-US" dirty="0"/>
        </a:p>
      </dgm:t>
    </dgm:pt>
    <dgm:pt modelId="{B34DFFDB-A638-4545-921E-AC1EB62CC40B}" type="parTrans" cxnId="{52CAE152-EB12-4D31-B8BE-232CB890748F}">
      <dgm:prSet/>
      <dgm:spPr/>
      <dgm:t>
        <a:bodyPr/>
        <a:lstStyle/>
        <a:p>
          <a:endParaRPr lang="en-US"/>
        </a:p>
      </dgm:t>
    </dgm:pt>
    <dgm:pt modelId="{6E2CA04C-7285-43B0-B2FD-4AE365E4C8F8}" type="sibTrans" cxnId="{52CAE152-EB12-4D31-B8BE-232CB890748F}">
      <dgm:prSet/>
      <dgm:spPr/>
      <dgm:t>
        <a:bodyPr/>
        <a:lstStyle/>
        <a:p>
          <a:endParaRPr lang="en-US"/>
        </a:p>
      </dgm:t>
    </dgm:pt>
    <dgm:pt modelId="{ACC0A460-25E6-4DFC-9AC5-1C9D0C983473}">
      <dgm:prSet phldrT="[Text]" custT="1"/>
      <dgm:spPr/>
      <dgm:t>
        <a:bodyPr/>
        <a:lstStyle/>
        <a:p>
          <a:pPr algn="ctr"/>
          <a:endParaRPr lang="en-US" sz="1000" dirty="0"/>
        </a:p>
      </dgm:t>
    </dgm:pt>
    <dgm:pt modelId="{354F3EB4-5983-4EEB-A4AB-11DF881D231C}" type="parTrans" cxnId="{87937FAE-7FFF-4198-9328-3C0085FD91CB}">
      <dgm:prSet/>
      <dgm:spPr/>
      <dgm:t>
        <a:bodyPr/>
        <a:lstStyle/>
        <a:p>
          <a:endParaRPr lang="en-US"/>
        </a:p>
      </dgm:t>
    </dgm:pt>
    <dgm:pt modelId="{F1E133BD-3B32-4040-B316-76A0FB6C60AA}" type="sibTrans" cxnId="{87937FAE-7FFF-4198-9328-3C0085FD91CB}">
      <dgm:prSet/>
      <dgm:spPr/>
      <dgm:t>
        <a:bodyPr/>
        <a:lstStyle/>
        <a:p>
          <a:endParaRPr lang="en-US"/>
        </a:p>
      </dgm:t>
    </dgm:pt>
    <dgm:pt modelId="{F95A5D1D-6AE3-4412-80A8-D55569F826D6}">
      <dgm:prSet custT="1"/>
      <dgm:spPr/>
      <dgm:t>
        <a:bodyPr/>
        <a:lstStyle/>
        <a:p>
          <a:endParaRPr lang="en-US" sz="1000" dirty="0"/>
        </a:p>
      </dgm:t>
    </dgm:pt>
    <dgm:pt modelId="{4622CC1A-6444-4833-AB5A-3EF1561AACFE}" type="parTrans" cxnId="{2AD5DA15-E582-4BFC-9707-6C49F79D0F2C}">
      <dgm:prSet/>
      <dgm:spPr/>
      <dgm:t>
        <a:bodyPr/>
        <a:lstStyle/>
        <a:p>
          <a:endParaRPr lang="en-US"/>
        </a:p>
      </dgm:t>
    </dgm:pt>
    <dgm:pt modelId="{9BF9519A-9385-43E7-9A17-7F2A57C6B2F9}" type="sibTrans" cxnId="{2AD5DA15-E582-4BFC-9707-6C49F79D0F2C}">
      <dgm:prSet/>
      <dgm:spPr/>
      <dgm:t>
        <a:bodyPr/>
        <a:lstStyle/>
        <a:p>
          <a:endParaRPr lang="en-US"/>
        </a:p>
      </dgm:t>
    </dgm:pt>
    <dgm:pt modelId="{6C6E1534-80C5-45A2-AF4B-FA0FCAEB91FA}">
      <dgm:prSet/>
      <dgm:spPr/>
      <dgm:t>
        <a:bodyPr/>
        <a:lstStyle/>
        <a:p>
          <a:pPr algn="ctr"/>
          <a:r>
            <a:rPr lang="sr-Latn-RS" dirty="0">
              <a:latin typeface="Arial Narrow" pitchFamily="34" charset="0"/>
            </a:rPr>
            <a:t>Antioxidant activity</a:t>
          </a:r>
          <a:r>
            <a:rPr lang="en-US" dirty="0">
              <a:latin typeface="Arial Narrow" pitchFamily="34" charset="0"/>
            </a:rPr>
            <a:t> and K/S value</a:t>
          </a:r>
          <a:r>
            <a:rPr lang="sr-Latn-RS" dirty="0">
              <a:latin typeface="Arial Narrow" pitchFamily="34" charset="0"/>
            </a:rPr>
            <a:t> of fabrics after washing cycle</a:t>
          </a:r>
          <a:endParaRPr lang="en-US" dirty="0">
            <a:latin typeface="Arial Narrow" pitchFamily="34" charset="0"/>
          </a:endParaRPr>
        </a:p>
      </dgm:t>
    </dgm:pt>
    <dgm:pt modelId="{3F8436D6-E276-4D55-9319-8A227E114230}" type="parTrans" cxnId="{EC84B082-640B-4808-84C6-BD70AD91FF4E}">
      <dgm:prSet/>
      <dgm:spPr/>
      <dgm:t>
        <a:bodyPr/>
        <a:lstStyle/>
        <a:p>
          <a:endParaRPr lang="en-US"/>
        </a:p>
      </dgm:t>
    </dgm:pt>
    <dgm:pt modelId="{8CBCF9DC-2FF4-429B-8EDC-BEF4AF60968B}" type="sibTrans" cxnId="{EC84B082-640B-4808-84C6-BD70AD91FF4E}">
      <dgm:prSet/>
      <dgm:spPr/>
      <dgm:t>
        <a:bodyPr/>
        <a:lstStyle/>
        <a:p>
          <a:endParaRPr lang="en-US"/>
        </a:p>
      </dgm:t>
    </dgm:pt>
    <dgm:pt modelId="{269CDCF6-E4F2-4ADE-80AE-F2A516AD7168}">
      <dgm:prSet/>
      <dgm:spPr/>
      <dgm:t>
        <a:bodyPr/>
        <a:lstStyle/>
        <a:p>
          <a:pPr algn="l"/>
          <a:endParaRPr lang="en-US" dirty="0">
            <a:latin typeface="Arial Narrow" pitchFamily="34" charset="0"/>
          </a:endParaRPr>
        </a:p>
      </dgm:t>
    </dgm:pt>
    <dgm:pt modelId="{CC7FF3DC-733F-45E0-8E3A-C176CD295037}" type="parTrans" cxnId="{326CCEC9-21FD-414D-8450-7EDA40A62C48}">
      <dgm:prSet/>
      <dgm:spPr/>
      <dgm:t>
        <a:bodyPr/>
        <a:lstStyle/>
        <a:p>
          <a:endParaRPr lang="en-US"/>
        </a:p>
      </dgm:t>
    </dgm:pt>
    <dgm:pt modelId="{E52C297A-E64A-4889-BE3B-9C451F171381}" type="sibTrans" cxnId="{326CCEC9-21FD-414D-8450-7EDA40A62C48}">
      <dgm:prSet/>
      <dgm:spPr/>
      <dgm:t>
        <a:bodyPr/>
        <a:lstStyle/>
        <a:p>
          <a:endParaRPr lang="en-US"/>
        </a:p>
      </dgm:t>
    </dgm:pt>
    <dgm:pt modelId="{95C484C9-7BEC-4F1F-B1F1-A08BFB3248AB}">
      <dgm:prSet phldrT="[Text]" custT="1"/>
      <dgm:spPr/>
      <dgm:t>
        <a:bodyPr/>
        <a:lstStyle/>
        <a:p>
          <a:pPr algn="ctr"/>
          <a:r>
            <a:rPr lang="en-US" sz="900" dirty="0">
              <a:latin typeface="Arial Narrow" pitchFamily="34" charset="0"/>
            </a:rPr>
            <a:t>K/S measurement</a:t>
          </a:r>
        </a:p>
      </dgm:t>
    </dgm:pt>
    <dgm:pt modelId="{5CAAC657-5015-4C94-ACED-965E8FD78F49}" type="parTrans" cxnId="{4199DFD4-CFDB-4861-A373-5DC4F2A3F62B}">
      <dgm:prSet/>
      <dgm:spPr/>
      <dgm:t>
        <a:bodyPr/>
        <a:lstStyle/>
        <a:p>
          <a:endParaRPr lang="en-US"/>
        </a:p>
      </dgm:t>
    </dgm:pt>
    <dgm:pt modelId="{73BD3795-6FE1-4B60-BDD0-FC8EA53B546B}" type="sibTrans" cxnId="{4199DFD4-CFDB-4861-A373-5DC4F2A3F62B}">
      <dgm:prSet/>
      <dgm:spPr/>
      <dgm:t>
        <a:bodyPr/>
        <a:lstStyle/>
        <a:p>
          <a:endParaRPr lang="en-US"/>
        </a:p>
      </dgm:t>
    </dgm:pt>
    <dgm:pt modelId="{7BE8A096-E135-4FBD-AE4B-1BA11C76F426}" type="pres">
      <dgm:prSet presAssocID="{8DB486C7-9B02-460F-8BA5-4511475CCAD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DE3D830-5288-45F8-9C67-5D4A9A034703}" type="pres">
      <dgm:prSet presAssocID="{8DB486C7-9B02-460F-8BA5-4511475CCAD0}" presName="tSp" presStyleCnt="0"/>
      <dgm:spPr/>
    </dgm:pt>
    <dgm:pt modelId="{72DBB65C-356A-4691-BFBB-2B56636DED88}" type="pres">
      <dgm:prSet presAssocID="{8DB486C7-9B02-460F-8BA5-4511475CCAD0}" presName="bSp" presStyleCnt="0"/>
      <dgm:spPr/>
    </dgm:pt>
    <dgm:pt modelId="{29BB598D-3745-4FFF-99C5-7A5191A9DEFE}" type="pres">
      <dgm:prSet presAssocID="{8DB486C7-9B02-460F-8BA5-4511475CCAD0}" presName="process" presStyleCnt="0"/>
      <dgm:spPr/>
    </dgm:pt>
    <dgm:pt modelId="{9E97715F-10DA-4A60-B816-5EF56E5474B6}" type="pres">
      <dgm:prSet presAssocID="{3B580591-B3AC-4EC2-9049-52EF9D638446}" presName="composite1" presStyleCnt="0"/>
      <dgm:spPr/>
    </dgm:pt>
    <dgm:pt modelId="{7B1459C2-1A27-4656-B5FA-3F8B74498544}" type="pres">
      <dgm:prSet presAssocID="{3B580591-B3AC-4EC2-9049-52EF9D638446}" presName="dummyNode1" presStyleLbl="node1" presStyleIdx="0" presStyleCnt="5"/>
      <dgm:spPr/>
    </dgm:pt>
    <dgm:pt modelId="{30AAEA23-A5C5-4409-BCE8-D4C275C3878D}" type="pres">
      <dgm:prSet presAssocID="{3B580591-B3AC-4EC2-9049-52EF9D638446}" presName="childNode1" presStyleLbl="bgAcc1" presStyleIdx="0" presStyleCnt="5" custScaleX="9359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39234B0-A09C-4494-93A7-818C6CF6F331}" type="pres">
      <dgm:prSet presAssocID="{3B580591-B3AC-4EC2-9049-52EF9D638446}" presName="childNode1tx" presStyleLbl="bgAcc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3BB0397-BF09-46C7-8B4C-D3775AEFA923}" type="pres">
      <dgm:prSet presAssocID="{3B580591-B3AC-4EC2-9049-52EF9D638446}" presName="parentNode1" presStyleLbl="node1" presStyleIdx="0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6C3EC21-FAE9-4248-B319-A703B98ECDEB}" type="pres">
      <dgm:prSet presAssocID="{3B580591-B3AC-4EC2-9049-52EF9D638446}" presName="connSite1" presStyleCnt="0"/>
      <dgm:spPr/>
    </dgm:pt>
    <dgm:pt modelId="{DAC82BEE-DFDA-4566-BF34-ECD391CFC243}" type="pres">
      <dgm:prSet presAssocID="{8C1DB04C-6733-4415-AEC5-BCC1A74F86B3}" presName="Name9" presStyleLbl="sibTrans2D1" presStyleIdx="0" presStyleCnt="4"/>
      <dgm:spPr/>
      <dgm:t>
        <a:bodyPr/>
        <a:lstStyle/>
        <a:p>
          <a:endParaRPr lang="en-US"/>
        </a:p>
      </dgm:t>
    </dgm:pt>
    <dgm:pt modelId="{FC54AAB5-0435-412D-857D-8337C10B60D3}" type="pres">
      <dgm:prSet presAssocID="{7230AC4E-5FAD-4684-8F3E-CC80878BEE9E}" presName="composite2" presStyleCnt="0"/>
      <dgm:spPr/>
    </dgm:pt>
    <dgm:pt modelId="{CA0FABB7-1D71-4156-8050-1714A9B25782}" type="pres">
      <dgm:prSet presAssocID="{7230AC4E-5FAD-4684-8F3E-CC80878BEE9E}" presName="dummyNode2" presStyleLbl="node1" presStyleIdx="0" presStyleCnt="5"/>
      <dgm:spPr/>
    </dgm:pt>
    <dgm:pt modelId="{CBDD1B8A-5000-4742-8520-FEBCD76AED80}" type="pres">
      <dgm:prSet presAssocID="{7230AC4E-5FAD-4684-8F3E-CC80878BEE9E}" presName="childNode2" presStyleLbl="bgAcc1" presStyleIdx="1" presStyleCnt="5" custScaleX="12663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218DF29-68B1-4999-A317-E14F2D1A8105}" type="pres">
      <dgm:prSet presAssocID="{7230AC4E-5FAD-4684-8F3E-CC80878BEE9E}" presName="childNode2tx" presStyleLbl="bgAcc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CB3CE02-7E8B-4935-B800-3905495FA8AC}" type="pres">
      <dgm:prSet presAssocID="{7230AC4E-5FAD-4684-8F3E-CC80878BEE9E}" presName="parentNode2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020E24F-6904-429D-8114-46B9A074AA84}" type="pres">
      <dgm:prSet presAssocID="{7230AC4E-5FAD-4684-8F3E-CC80878BEE9E}" presName="connSite2" presStyleCnt="0"/>
      <dgm:spPr/>
    </dgm:pt>
    <dgm:pt modelId="{2DDE6CDA-FC7B-4623-B085-B8DE56A73A5E}" type="pres">
      <dgm:prSet presAssocID="{178A0849-DB15-4A8B-88C4-2AC10C43F182}" presName="Name18" presStyleLbl="sibTrans2D1" presStyleIdx="1" presStyleCnt="4"/>
      <dgm:spPr/>
      <dgm:t>
        <a:bodyPr/>
        <a:lstStyle/>
        <a:p>
          <a:endParaRPr lang="en-US"/>
        </a:p>
      </dgm:t>
    </dgm:pt>
    <dgm:pt modelId="{44B66233-F270-44CC-9A48-D476A843F6CF}" type="pres">
      <dgm:prSet presAssocID="{547DD44C-920E-422F-B289-BD82340C21BF}" presName="composite1" presStyleCnt="0"/>
      <dgm:spPr/>
    </dgm:pt>
    <dgm:pt modelId="{D685A0CE-DAAE-4BFE-BA20-7BDAC77FC6CC}" type="pres">
      <dgm:prSet presAssocID="{547DD44C-920E-422F-B289-BD82340C21BF}" presName="dummyNode1" presStyleLbl="node1" presStyleIdx="1" presStyleCnt="5"/>
      <dgm:spPr/>
    </dgm:pt>
    <dgm:pt modelId="{D4B06A85-F8B0-4338-8738-638CB63EEA6D}" type="pres">
      <dgm:prSet presAssocID="{547DD44C-920E-422F-B289-BD82340C21BF}" presName="childNode1" presStyleLbl="bgAcc1" presStyleIdx="2" presStyleCnt="5" custScaleX="155779" custLinFactNeighborX="883" custLinFactNeighborY="-642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1352A5B-E2E6-4E9A-BC76-ED2FD44E2040}" type="pres">
      <dgm:prSet presAssocID="{547DD44C-920E-422F-B289-BD82340C21BF}" presName="childNode1tx" presStyleLbl="bgAcc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67009CD-4E7E-4C16-AC98-71839DBE1E86}" type="pres">
      <dgm:prSet presAssocID="{547DD44C-920E-422F-B289-BD82340C21BF}" presName="parentNode1" presStyleLbl="node1" presStyleIdx="2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8BD406-0523-498E-B656-498EA8847C14}" type="pres">
      <dgm:prSet presAssocID="{547DD44C-920E-422F-B289-BD82340C21BF}" presName="connSite1" presStyleCnt="0"/>
      <dgm:spPr/>
    </dgm:pt>
    <dgm:pt modelId="{8D85205D-AF63-41AD-BE64-0B13D604207B}" type="pres">
      <dgm:prSet presAssocID="{53108257-EAEB-42DE-8D17-A247A71EDBED}" presName="Name9" presStyleLbl="sibTrans2D1" presStyleIdx="2" presStyleCnt="4"/>
      <dgm:spPr/>
      <dgm:t>
        <a:bodyPr/>
        <a:lstStyle/>
        <a:p>
          <a:endParaRPr lang="en-US"/>
        </a:p>
      </dgm:t>
    </dgm:pt>
    <dgm:pt modelId="{9D1C4D23-9DDF-477B-BB87-2A5E74947D5A}" type="pres">
      <dgm:prSet presAssocID="{E17233A5-6E49-45BD-862A-570602AA9DBF}" presName="composite2" presStyleCnt="0"/>
      <dgm:spPr/>
    </dgm:pt>
    <dgm:pt modelId="{653824B8-B6F2-4491-BA0C-DCC0E7221E06}" type="pres">
      <dgm:prSet presAssocID="{E17233A5-6E49-45BD-862A-570602AA9DBF}" presName="dummyNode2" presStyleLbl="node1" presStyleIdx="2" presStyleCnt="5"/>
      <dgm:spPr/>
    </dgm:pt>
    <dgm:pt modelId="{FD478D2A-B249-451E-9178-B71F98D9C9D7}" type="pres">
      <dgm:prSet presAssocID="{E17233A5-6E49-45BD-862A-570602AA9DBF}" presName="childNode2" presStyleLbl="bgAcc1" presStyleIdx="3" presStyleCnt="5" custScaleY="14827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A5E8E76-BF67-42B6-8D61-CA671DC35AA8}" type="pres">
      <dgm:prSet presAssocID="{E17233A5-6E49-45BD-862A-570602AA9DBF}" presName="childNode2tx" presStyleLbl="bgAcc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CEB5A50-3F8C-4FE0-9452-A0D31AD3F906}" type="pres">
      <dgm:prSet presAssocID="{E17233A5-6E49-45BD-862A-570602AA9DBF}" presName="parentNode2" presStyleLbl="node1" presStyleIdx="3" presStyleCnt="5" custLinFactNeighborY="-3127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BD2F71C-12E1-40CD-A4E7-0FE07335928F}" type="pres">
      <dgm:prSet presAssocID="{E17233A5-6E49-45BD-862A-570602AA9DBF}" presName="connSite2" presStyleCnt="0"/>
      <dgm:spPr/>
    </dgm:pt>
    <dgm:pt modelId="{666ABBFA-C115-423E-B729-FBC6B898C612}" type="pres">
      <dgm:prSet presAssocID="{A9AA70C0-DDBE-4A3E-A7E8-96558E003496}" presName="Name18" presStyleLbl="sibTrans2D1" presStyleIdx="3" presStyleCnt="4"/>
      <dgm:spPr/>
      <dgm:t>
        <a:bodyPr/>
        <a:lstStyle/>
        <a:p>
          <a:endParaRPr lang="en-US"/>
        </a:p>
      </dgm:t>
    </dgm:pt>
    <dgm:pt modelId="{540697D4-BC9B-4D16-AD9A-4C5C19ED7B12}" type="pres">
      <dgm:prSet presAssocID="{D5E2D87F-24B9-4E57-B8B3-ACA329040827}" presName="composite1" presStyleCnt="0"/>
      <dgm:spPr/>
    </dgm:pt>
    <dgm:pt modelId="{A078BFB0-8734-4D4F-AEC5-1E705E38A848}" type="pres">
      <dgm:prSet presAssocID="{D5E2D87F-24B9-4E57-B8B3-ACA329040827}" presName="dummyNode1" presStyleLbl="node1" presStyleIdx="3" presStyleCnt="5"/>
      <dgm:spPr/>
    </dgm:pt>
    <dgm:pt modelId="{19F39F7E-EF83-47E1-8CD2-44000AB09233}" type="pres">
      <dgm:prSet presAssocID="{D5E2D87F-24B9-4E57-B8B3-ACA329040827}" presName="childNode1" presStyleLbl="bgAcc1" presStyleIdx="4" presStyleCnt="5" custScaleX="12341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75B61CF-3C97-4480-B3B3-C6645C30F2FF}" type="pres">
      <dgm:prSet presAssocID="{D5E2D87F-24B9-4E57-B8B3-ACA329040827}" presName="childNode1tx" presStyleLbl="bgAcc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55CC5AB-D128-43BA-8D05-E81BA5D2A967}" type="pres">
      <dgm:prSet presAssocID="{D5E2D87F-24B9-4E57-B8B3-ACA329040827}" presName="parentNode1" presStyleLbl="node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2A738EE-756B-4E87-9AA0-D286F39D4CAF}" type="pres">
      <dgm:prSet presAssocID="{D5E2D87F-24B9-4E57-B8B3-ACA329040827}" presName="connSite1" presStyleCnt="0"/>
      <dgm:spPr/>
    </dgm:pt>
  </dgm:ptLst>
  <dgm:cxnLst>
    <dgm:cxn modelId="{5AAF49D7-1ADB-49F9-80AA-CF8ABC32E458}" type="presOf" srcId="{32393593-3E48-452E-87CE-0F9875530A89}" destId="{FA5E8E76-BF67-42B6-8D61-CA671DC35AA8}" srcOrd="1" destOrd="0" presId="urn:microsoft.com/office/officeart/2005/8/layout/hProcess4"/>
    <dgm:cxn modelId="{D6773081-71A0-4CC2-9E22-DF60296CD63A}" srcId="{3B580591-B3AC-4EC2-9049-52EF9D638446}" destId="{02224DE5-8A63-43D2-80AD-2C12A03868D7}" srcOrd="1" destOrd="0" parTransId="{35E8BE79-BE4A-4FEE-8D69-A98BF6635B5D}" sibTransId="{A491AAB5-72C3-467C-9CC2-5D9255CF00F4}"/>
    <dgm:cxn modelId="{D8908E5D-877D-4DA4-8D7C-533690F6E0BF}" type="presOf" srcId="{95C484C9-7BEC-4F1F-B1F1-A08BFB3248AB}" destId="{FD478D2A-B249-451E-9178-B71F98D9C9D7}" srcOrd="0" destOrd="1" presId="urn:microsoft.com/office/officeart/2005/8/layout/hProcess4"/>
    <dgm:cxn modelId="{8EBCFC80-426E-44E2-9B96-E950FB225253}" type="presOf" srcId="{F95A5D1D-6AE3-4412-80A8-D55569F826D6}" destId="{D4B06A85-F8B0-4338-8738-638CB63EEA6D}" srcOrd="0" destOrd="0" presId="urn:microsoft.com/office/officeart/2005/8/layout/hProcess4"/>
    <dgm:cxn modelId="{A6361DE3-2E80-4DB6-AE44-0DE77B930B08}" type="presOf" srcId="{269CDCF6-E4F2-4ADE-80AE-F2A516AD7168}" destId="{575B61CF-3C97-4480-B3B3-C6645C30F2FF}" srcOrd="1" destOrd="0" presId="urn:microsoft.com/office/officeart/2005/8/layout/hProcess4"/>
    <dgm:cxn modelId="{68E8966F-5906-4D49-AAEB-6B3E6BE5E41E}" srcId="{8DB486C7-9B02-460F-8BA5-4511475CCAD0}" destId="{7230AC4E-5FAD-4684-8F3E-CC80878BEE9E}" srcOrd="1" destOrd="0" parTransId="{C046FF1E-A070-4B34-9B22-A7B9661FDCBF}" sibTransId="{178A0849-DB15-4A8B-88C4-2AC10C43F182}"/>
    <dgm:cxn modelId="{86D45717-7E09-413A-9BD4-40ABEADC0ED2}" type="presOf" srcId="{F95A5D1D-6AE3-4412-80A8-D55569F826D6}" destId="{91352A5B-E2E6-4E9A-BC76-ED2FD44E2040}" srcOrd="1" destOrd="0" presId="urn:microsoft.com/office/officeart/2005/8/layout/hProcess4"/>
    <dgm:cxn modelId="{B38C4AC1-F56A-418A-9257-E72F0B95C909}" srcId="{E17233A5-6E49-45BD-862A-570602AA9DBF}" destId="{32393593-3E48-452E-87CE-0F9875530A89}" srcOrd="0" destOrd="0" parTransId="{62A3BE2C-304D-4EAB-854C-72792A957597}" sibTransId="{923AB5E6-38FF-4537-9D2C-54877BB95AE1}"/>
    <dgm:cxn modelId="{CDCA20E0-65A0-4CDF-BE2E-B3F8DFDBB56D}" type="presOf" srcId="{178A0849-DB15-4A8B-88C4-2AC10C43F182}" destId="{2DDE6CDA-FC7B-4623-B085-B8DE56A73A5E}" srcOrd="0" destOrd="0" presId="urn:microsoft.com/office/officeart/2005/8/layout/hProcess4"/>
    <dgm:cxn modelId="{2FBF240C-CE7A-4708-BFA8-211DB4212FF3}" type="presOf" srcId="{E17233A5-6E49-45BD-862A-570602AA9DBF}" destId="{7CEB5A50-3F8C-4FE0-9452-A0D31AD3F906}" srcOrd="0" destOrd="0" presId="urn:microsoft.com/office/officeart/2005/8/layout/hProcess4"/>
    <dgm:cxn modelId="{BCB9FCCE-E7CD-4C8E-AD4D-6EC0C6D66482}" srcId="{E17233A5-6E49-45BD-862A-570602AA9DBF}" destId="{7E35F570-64C6-4298-AE1F-E184DD9B6192}" srcOrd="2" destOrd="0" parTransId="{A24C964A-B14F-46A9-BDD6-2A37E5EF9230}" sibTransId="{0E102300-CB80-4E5B-BF7A-F6A836C02FC8}"/>
    <dgm:cxn modelId="{28616AD1-EC39-482C-824B-1D76A22902D0}" type="presOf" srcId="{32393593-3E48-452E-87CE-0F9875530A89}" destId="{FD478D2A-B249-451E-9178-B71F98D9C9D7}" srcOrd="0" destOrd="0" presId="urn:microsoft.com/office/officeart/2005/8/layout/hProcess4"/>
    <dgm:cxn modelId="{715D99CB-48A7-4BBD-80D0-E8AFADA86232}" type="presOf" srcId="{D5E2D87F-24B9-4E57-B8B3-ACA329040827}" destId="{C55CC5AB-D128-43BA-8D05-E81BA5D2A967}" srcOrd="0" destOrd="0" presId="urn:microsoft.com/office/officeart/2005/8/layout/hProcess4"/>
    <dgm:cxn modelId="{C1922B01-218B-44AC-8371-0EDE6207C902}" type="presOf" srcId="{A9AA70C0-DDBE-4A3E-A7E8-96558E003496}" destId="{666ABBFA-C115-423E-B729-FBC6B898C612}" srcOrd="0" destOrd="0" presId="urn:microsoft.com/office/officeart/2005/8/layout/hProcess4"/>
    <dgm:cxn modelId="{A5250AF5-2050-4ADE-BFCE-5A1F1D600557}" type="presOf" srcId="{6C6E1534-80C5-45A2-AF4B-FA0FCAEB91FA}" destId="{19F39F7E-EF83-47E1-8CD2-44000AB09233}" srcOrd="0" destOrd="1" presId="urn:microsoft.com/office/officeart/2005/8/layout/hProcess4"/>
    <dgm:cxn modelId="{EC84B082-640B-4808-84C6-BD70AD91FF4E}" srcId="{D5E2D87F-24B9-4E57-B8B3-ACA329040827}" destId="{6C6E1534-80C5-45A2-AF4B-FA0FCAEB91FA}" srcOrd="1" destOrd="0" parTransId="{3F8436D6-E276-4D55-9319-8A227E114230}" sibTransId="{8CBCF9DC-2FF4-429B-8EDC-BEF4AF60968B}"/>
    <dgm:cxn modelId="{917F048D-D6AF-4873-8E93-577A2B0011E4}" type="presOf" srcId="{10CE92A2-0B3D-495D-9A9D-6D88B4B17D7A}" destId="{CBDD1B8A-5000-4742-8520-FEBCD76AED80}" srcOrd="0" destOrd="0" presId="urn:microsoft.com/office/officeart/2005/8/layout/hProcess4"/>
    <dgm:cxn modelId="{9AF4DDC9-938E-4EBC-963C-0F3AAD49E3BE}" type="presOf" srcId="{95C484C9-7BEC-4F1F-B1F1-A08BFB3248AB}" destId="{FA5E8E76-BF67-42B6-8D61-CA671DC35AA8}" srcOrd="1" destOrd="1" presId="urn:microsoft.com/office/officeart/2005/8/layout/hProcess4"/>
    <dgm:cxn modelId="{B44DC554-1A35-4B28-A3EF-83F6860351F9}" type="presOf" srcId="{7230AC4E-5FAD-4684-8F3E-CC80878BEE9E}" destId="{6CB3CE02-7E8B-4935-B800-3905495FA8AC}" srcOrd="0" destOrd="0" presId="urn:microsoft.com/office/officeart/2005/8/layout/hProcess4"/>
    <dgm:cxn modelId="{D0B0D718-EC3D-4EFA-B8A0-A2C776D3FA04}" type="presOf" srcId="{8C1DB04C-6733-4415-AEC5-BCC1A74F86B3}" destId="{DAC82BEE-DFDA-4566-BF34-ECD391CFC243}" srcOrd="0" destOrd="0" presId="urn:microsoft.com/office/officeart/2005/8/layout/hProcess4"/>
    <dgm:cxn modelId="{00C52B94-F178-479C-9878-6A265F3564DB}" type="presOf" srcId="{269CDCF6-E4F2-4ADE-80AE-F2A516AD7168}" destId="{19F39F7E-EF83-47E1-8CD2-44000AB09233}" srcOrd="0" destOrd="0" presId="urn:microsoft.com/office/officeart/2005/8/layout/hProcess4"/>
    <dgm:cxn modelId="{89AF74F9-1048-403F-A72D-F1F96A33037B}" type="presOf" srcId="{02224DE5-8A63-43D2-80AD-2C12A03868D7}" destId="{A39234B0-A09C-4494-93A7-818C6CF6F331}" srcOrd="1" destOrd="1" presId="urn:microsoft.com/office/officeart/2005/8/layout/hProcess4"/>
    <dgm:cxn modelId="{8056E0B8-B2FC-4753-BE50-168D831BB494}" type="presOf" srcId="{547DD44C-920E-422F-B289-BD82340C21BF}" destId="{D67009CD-4E7E-4C16-AC98-71839DBE1E86}" srcOrd="0" destOrd="0" presId="urn:microsoft.com/office/officeart/2005/8/layout/hProcess4"/>
    <dgm:cxn modelId="{D142E4A9-0A5E-44C2-95D8-020398819A03}" type="presOf" srcId="{0159CDD3-2F8A-4EC8-9E84-CF0FADC8508D}" destId="{D4B06A85-F8B0-4338-8738-638CB63EEA6D}" srcOrd="0" destOrd="1" presId="urn:microsoft.com/office/officeart/2005/8/layout/hProcess4"/>
    <dgm:cxn modelId="{51CA153D-C8D0-485C-BEC0-CAFB1D85DF1B}" srcId="{8DB486C7-9B02-460F-8BA5-4511475CCAD0}" destId="{E17233A5-6E49-45BD-862A-570602AA9DBF}" srcOrd="3" destOrd="0" parTransId="{00D4C010-4120-4455-B795-E1AD1C1F3C22}" sibTransId="{A9AA70C0-DDBE-4A3E-A7E8-96558E003496}"/>
    <dgm:cxn modelId="{329BAB4E-DA56-472D-93AA-925F05DD88D9}" type="presOf" srcId="{8DB486C7-9B02-460F-8BA5-4511475CCAD0}" destId="{7BE8A096-E135-4FBD-AE4B-1BA11C76F426}" srcOrd="0" destOrd="0" presId="urn:microsoft.com/office/officeart/2005/8/layout/hProcess4"/>
    <dgm:cxn modelId="{87937FAE-7FFF-4198-9328-3C0085FD91CB}" srcId="{3B580591-B3AC-4EC2-9049-52EF9D638446}" destId="{ACC0A460-25E6-4DFC-9AC5-1C9D0C983473}" srcOrd="0" destOrd="0" parTransId="{354F3EB4-5983-4EEB-A4AB-11DF881D231C}" sibTransId="{F1E133BD-3B32-4040-B316-76A0FB6C60AA}"/>
    <dgm:cxn modelId="{2AD5DA15-E582-4BFC-9707-6C49F79D0F2C}" srcId="{547DD44C-920E-422F-B289-BD82340C21BF}" destId="{F95A5D1D-6AE3-4412-80A8-D55569F826D6}" srcOrd="0" destOrd="0" parTransId="{4622CC1A-6444-4833-AB5A-3EF1561AACFE}" sibTransId="{9BF9519A-9385-43E7-9A17-7F2A57C6B2F9}"/>
    <dgm:cxn modelId="{24AFC8FC-4614-4381-9ECF-A88C79AE43C4}" type="presOf" srcId="{0159CDD3-2F8A-4EC8-9E84-CF0FADC8508D}" destId="{91352A5B-E2E6-4E9A-BC76-ED2FD44E2040}" srcOrd="1" destOrd="1" presId="urn:microsoft.com/office/officeart/2005/8/layout/hProcess4"/>
    <dgm:cxn modelId="{F4BF4660-7288-4F1D-AFB1-3CE577AA5849}" type="presOf" srcId="{6C6E1534-80C5-45A2-AF4B-FA0FCAEB91FA}" destId="{575B61CF-3C97-4480-B3B3-C6645C30F2FF}" srcOrd="1" destOrd="1" presId="urn:microsoft.com/office/officeart/2005/8/layout/hProcess4"/>
    <dgm:cxn modelId="{38B03AB9-4530-4894-83AF-99EA4C123500}" type="presOf" srcId="{ACC0A460-25E6-4DFC-9AC5-1C9D0C983473}" destId="{30AAEA23-A5C5-4409-BCE8-D4C275C3878D}" srcOrd="0" destOrd="0" presId="urn:microsoft.com/office/officeart/2005/8/layout/hProcess4"/>
    <dgm:cxn modelId="{52CAE152-EB12-4D31-B8BE-232CB890748F}" srcId="{8DB486C7-9B02-460F-8BA5-4511475CCAD0}" destId="{D5E2D87F-24B9-4E57-B8B3-ACA329040827}" srcOrd="4" destOrd="0" parTransId="{B34DFFDB-A638-4545-921E-AC1EB62CC40B}" sibTransId="{6E2CA04C-7285-43B0-B2FD-4AE365E4C8F8}"/>
    <dgm:cxn modelId="{EBF8A6FA-397C-4E7D-BF0B-4EC6EB285ED4}" srcId="{7230AC4E-5FAD-4684-8F3E-CC80878BEE9E}" destId="{10CE92A2-0B3D-495D-9A9D-6D88B4B17D7A}" srcOrd="0" destOrd="0" parTransId="{411C684B-E021-4B96-8B01-B205A04C90B5}" sibTransId="{F8E26C39-5AC0-4427-A5EF-96DA345C03FB}"/>
    <dgm:cxn modelId="{AF0C0988-DCAA-4795-BB5F-CC7F01CE7C38}" srcId="{8DB486C7-9B02-460F-8BA5-4511475CCAD0}" destId="{547DD44C-920E-422F-B289-BD82340C21BF}" srcOrd="2" destOrd="0" parTransId="{5B1641D4-1B52-42EF-8DB8-6D8D6458ACD2}" sibTransId="{53108257-EAEB-42DE-8D17-A247A71EDBED}"/>
    <dgm:cxn modelId="{49FAD77A-0E80-4F22-A4BF-85DE758BEEDA}" type="presOf" srcId="{7E35F570-64C6-4298-AE1F-E184DD9B6192}" destId="{FA5E8E76-BF67-42B6-8D61-CA671DC35AA8}" srcOrd="1" destOrd="2" presId="urn:microsoft.com/office/officeart/2005/8/layout/hProcess4"/>
    <dgm:cxn modelId="{326CCEC9-21FD-414D-8450-7EDA40A62C48}" srcId="{D5E2D87F-24B9-4E57-B8B3-ACA329040827}" destId="{269CDCF6-E4F2-4ADE-80AE-F2A516AD7168}" srcOrd="0" destOrd="0" parTransId="{CC7FF3DC-733F-45E0-8E3A-C176CD295037}" sibTransId="{E52C297A-E64A-4889-BE3B-9C451F171381}"/>
    <dgm:cxn modelId="{31396F65-2E46-4DB2-A092-BAD709F24A09}" type="presOf" srcId="{ACC0A460-25E6-4DFC-9AC5-1C9D0C983473}" destId="{A39234B0-A09C-4494-93A7-818C6CF6F331}" srcOrd="1" destOrd="0" presId="urn:microsoft.com/office/officeart/2005/8/layout/hProcess4"/>
    <dgm:cxn modelId="{A60D2683-12B9-4CC0-8275-9B30A2A85A82}" type="presOf" srcId="{02224DE5-8A63-43D2-80AD-2C12A03868D7}" destId="{30AAEA23-A5C5-4409-BCE8-D4C275C3878D}" srcOrd="0" destOrd="1" presId="urn:microsoft.com/office/officeart/2005/8/layout/hProcess4"/>
    <dgm:cxn modelId="{40A84F25-A485-427F-82FF-A85442DAC17A}" type="presOf" srcId="{7E35F570-64C6-4298-AE1F-E184DD9B6192}" destId="{FD478D2A-B249-451E-9178-B71F98D9C9D7}" srcOrd="0" destOrd="2" presId="urn:microsoft.com/office/officeart/2005/8/layout/hProcess4"/>
    <dgm:cxn modelId="{672B7A62-FDFA-4A01-AC0A-4D65C1EE9BA7}" type="presOf" srcId="{3B580591-B3AC-4EC2-9049-52EF9D638446}" destId="{E3BB0397-BF09-46C7-8B4C-D3775AEFA923}" srcOrd="0" destOrd="0" presId="urn:microsoft.com/office/officeart/2005/8/layout/hProcess4"/>
    <dgm:cxn modelId="{3F0C5712-D0B2-4D77-A197-273FB3B74538}" type="presOf" srcId="{53108257-EAEB-42DE-8D17-A247A71EDBED}" destId="{8D85205D-AF63-41AD-BE64-0B13D604207B}" srcOrd="0" destOrd="0" presId="urn:microsoft.com/office/officeart/2005/8/layout/hProcess4"/>
    <dgm:cxn modelId="{88C09676-CFD8-4F00-B98F-E95F140D00D6}" srcId="{547DD44C-920E-422F-B289-BD82340C21BF}" destId="{0159CDD3-2F8A-4EC8-9E84-CF0FADC8508D}" srcOrd="1" destOrd="0" parTransId="{EF37173E-D559-4D0D-A10E-C7345F213668}" sibTransId="{579BD239-86BA-4507-B528-DEF706608184}"/>
    <dgm:cxn modelId="{0D91EEBE-D2A8-4DC2-95BF-8CA4633CF4B5}" type="presOf" srcId="{10CE92A2-0B3D-495D-9A9D-6D88B4B17D7A}" destId="{2218DF29-68B1-4999-A317-E14F2D1A8105}" srcOrd="1" destOrd="0" presId="urn:microsoft.com/office/officeart/2005/8/layout/hProcess4"/>
    <dgm:cxn modelId="{4199DFD4-CFDB-4861-A373-5DC4F2A3F62B}" srcId="{E17233A5-6E49-45BD-862A-570602AA9DBF}" destId="{95C484C9-7BEC-4F1F-B1F1-A08BFB3248AB}" srcOrd="1" destOrd="0" parTransId="{5CAAC657-5015-4C94-ACED-965E8FD78F49}" sibTransId="{73BD3795-6FE1-4B60-BDD0-FC8EA53B546B}"/>
    <dgm:cxn modelId="{DA61DB84-60A3-48C6-BDD3-BA925ECAF9E8}" srcId="{8DB486C7-9B02-460F-8BA5-4511475CCAD0}" destId="{3B580591-B3AC-4EC2-9049-52EF9D638446}" srcOrd="0" destOrd="0" parTransId="{5FE71CC7-1F92-46FD-806E-0730474850DB}" sibTransId="{8C1DB04C-6733-4415-AEC5-BCC1A74F86B3}"/>
    <dgm:cxn modelId="{A0613FDD-CE84-4AC3-A5E9-A1A7875262EB}" type="presParOf" srcId="{7BE8A096-E135-4FBD-AE4B-1BA11C76F426}" destId="{9DE3D830-5288-45F8-9C67-5D4A9A034703}" srcOrd="0" destOrd="0" presId="urn:microsoft.com/office/officeart/2005/8/layout/hProcess4"/>
    <dgm:cxn modelId="{BA3F184E-FB10-47D9-A044-826487B07F6C}" type="presParOf" srcId="{7BE8A096-E135-4FBD-AE4B-1BA11C76F426}" destId="{72DBB65C-356A-4691-BFBB-2B56636DED88}" srcOrd="1" destOrd="0" presId="urn:microsoft.com/office/officeart/2005/8/layout/hProcess4"/>
    <dgm:cxn modelId="{79F9C84B-84F3-4834-B1D4-0D50D5AED5FE}" type="presParOf" srcId="{7BE8A096-E135-4FBD-AE4B-1BA11C76F426}" destId="{29BB598D-3745-4FFF-99C5-7A5191A9DEFE}" srcOrd="2" destOrd="0" presId="urn:microsoft.com/office/officeart/2005/8/layout/hProcess4"/>
    <dgm:cxn modelId="{978FFCAA-57D6-47D7-897F-714BF896A343}" type="presParOf" srcId="{29BB598D-3745-4FFF-99C5-7A5191A9DEFE}" destId="{9E97715F-10DA-4A60-B816-5EF56E5474B6}" srcOrd="0" destOrd="0" presId="urn:microsoft.com/office/officeart/2005/8/layout/hProcess4"/>
    <dgm:cxn modelId="{33DE98E3-F289-42CC-B6EE-DDF4FAB9C9AA}" type="presParOf" srcId="{9E97715F-10DA-4A60-B816-5EF56E5474B6}" destId="{7B1459C2-1A27-4656-B5FA-3F8B74498544}" srcOrd="0" destOrd="0" presId="urn:microsoft.com/office/officeart/2005/8/layout/hProcess4"/>
    <dgm:cxn modelId="{601B1962-B2C8-46D2-9E71-67F8F76B8E19}" type="presParOf" srcId="{9E97715F-10DA-4A60-B816-5EF56E5474B6}" destId="{30AAEA23-A5C5-4409-BCE8-D4C275C3878D}" srcOrd="1" destOrd="0" presId="urn:microsoft.com/office/officeart/2005/8/layout/hProcess4"/>
    <dgm:cxn modelId="{36CEE61F-B20A-4143-95F9-AF79FBD4C979}" type="presParOf" srcId="{9E97715F-10DA-4A60-B816-5EF56E5474B6}" destId="{A39234B0-A09C-4494-93A7-818C6CF6F331}" srcOrd="2" destOrd="0" presId="urn:microsoft.com/office/officeart/2005/8/layout/hProcess4"/>
    <dgm:cxn modelId="{CB44C49A-5EEC-4942-993F-42D70B496D11}" type="presParOf" srcId="{9E97715F-10DA-4A60-B816-5EF56E5474B6}" destId="{E3BB0397-BF09-46C7-8B4C-D3775AEFA923}" srcOrd="3" destOrd="0" presId="urn:microsoft.com/office/officeart/2005/8/layout/hProcess4"/>
    <dgm:cxn modelId="{BD1C659C-CA35-4C3C-9FCF-3E707FBC26C1}" type="presParOf" srcId="{9E97715F-10DA-4A60-B816-5EF56E5474B6}" destId="{26C3EC21-FAE9-4248-B319-A703B98ECDEB}" srcOrd="4" destOrd="0" presId="urn:microsoft.com/office/officeart/2005/8/layout/hProcess4"/>
    <dgm:cxn modelId="{94BD638E-2546-4080-A341-83F1C7E84481}" type="presParOf" srcId="{29BB598D-3745-4FFF-99C5-7A5191A9DEFE}" destId="{DAC82BEE-DFDA-4566-BF34-ECD391CFC243}" srcOrd="1" destOrd="0" presId="urn:microsoft.com/office/officeart/2005/8/layout/hProcess4"/>
    <dgm:cxn modelId="{47D286E6-8103-45FE-A6CB-F20DB21DEFC1}" type="presParOf" srcId="{29BB598D-3745-4FFF-99C5-7A5191A9DEFE}" destId="{FC54AAB5-0435-412D-857D-8337C10B60D3}" srcOrd="2" destOrd="0" presId="urn:microsoft.com/office/officeart/2005/8/layout/hProcess4"/>
    <dgm:cxn modelId="{FA2D6ACC-BB77-4554-8BD4-6B85F6E643AD}" type="presParOf" srcId="{FC54AAB5-0435-412D-857D-8337C10B60D3}" destId="{CA0FABB7-1D71-4156-8050-1714A9B25782}" srcOrd="0" destOrd="0" presId="urn:microsoft.com/office/officeart/2005/8/layout/hProcess4"/>
    <dgm:cxn modelId="{50DAD9B0-580F-4957-9D18-CE85AAA6F42D}" type="presParOf" srcId="{FC54AAB5-0435-412D-857D-8337C10B60D3}" destId="{CBDD1B8A-5000-4742-8520-FEBCD76AED80}" srcOrd="1" destOrd="0" presId="urn:microsoft.com/office/officeart/2005/8/layout/hProcess4"/>
    <dgm:cxn modelId="{2B522595-F431-4FBB-950A-C3AB98899473}" type="presParOf" srcId="{FC54AAB5-0435-412D-857D-8337C10B60D3}" destId="{2218DF29-68B1-4999-A317-E14F2D1A8105}" srcOrd="2" destOrd="0" presId="urn:microsoft.com/office/officeart/2005/8/layout/hProcess4"/>
    <dgm:cxn modelId="{2B829C26-5992-4C76-902B-28F03A373761}" type="presParOf" srcId="{FC54AAB5-0435-412D-857D-8337C10B60D3}" destId="{6CB3CE02-7E8B-4935-B800-3905495FA8AC}" srcOrd="3" destOrd="0" presId="urn:microsoft.com/office/officeart/2005/8/layout/hProcess4"/>
    <dgm:cxn modelId="{BD18538E-02F3-4448-9CFC-F91BC474C528}" type="presParOf" srcId="{FC54AAB5-0435-412D-857D-8337C10B60D3}" destId="{9020E24F-6904-429D-8114-46B9A074AA84}" srcOrd="4" destOrd="0" presId="urn:microsoft.com/office/officeart/2005/8/layout/hProcess4"/>
    <dgm:cxn modelId="{C62D1F8C-355C-48D8-A39C-16D4431ED27A}" type="presParOf" srcId="{29BB598D-3745-4FFF-99C5-7A5191A9DEFE}" destId="{2DDE6CDA-FC7B-4623-B085-B8DE56A73A5E}" srcOrd="3" destOrd="0" presId="urn:microsoft.com/office/officeart/2005/8/layout/hProcess4"/>
    <dgm:cxn modelId="{9F520198-A1CA-4E55-9F07-21EB94466A9B}" type="presParOf" srcId="{29BB598D-3745-4FFF-99C5-7A5191A9DEFE}" destId="{44B66233-F270-44CC-9A48-D476A843F6CF}" srcOrd="4" destOrd="0" presId="urn:microsoft.com/office/officeart/2005/8/layout/hProcess4"/>
    <dgm:cxn modelId="{B6A10C33-76AF-4C8D-86C0-790E86BE7611}" type="presParOf" srcId="{44B66233-F270-44CC-9A48-D476A843F6CF}" destId="{D685A0CE-DAAE-4BFE-BA20-7BDAC77FC6CC}" srcOrd="0" destOrd="0" presId="urn:microsoft.com/office/officeart/2005/8/layout/hProcess4"/>
    <dgm:cxn modelId="{185E4989-98D0-491A-BDB4-873511297780}" type="presParOf" srcId="{44B66233-F270-44CC-9A48-D476A843F6CF}" destId="{D4B06A85-F8B0-4338-8738-638CB63EEA6D}" srcOrd="1" destOrd="0" presId="urn:microsoft.com/office/officeart/2005/8/layout/hProcess4"/>
    <dgm:cxn modelId="{1DFF23CC-17C2-4C62-B818-2B9E83AC4988}" type="presParOf" srcId="{44B66233-F270-44CC-9A48-D476A843F6CF}" destId="{91352A5B-E2E6-4E9A-BC76-ED2FD44E2040}" srcOrd="2" destOrd="0" presId="urn:microsoft.com/office/officeart/2005/8/layout/hProcess4"/>
    <dgm:cxn modelId="{881DCE86-4EB0-4C3C-A268-8EBC86366D94}" type="presParOf" srcId="{44B66233-F270-44CC-9A48-D476A843F6CF}" destId="{D67009CD-4E7E-4C16-AC98-71839DBE1E86}" srcOrd="3" destOrd="0" presId="urn:microsoft.com/office/officeart/2005/8/layout/hProcess4"/>
    <dgm:cxn modelId="{79D1B77A-AA7E-46DE-9B03-ADC986D840BB}" type="presParOf" srcId="{44B66233-F270-44CC-9A48-D476A843F6CF}" destId="{898BD406-0523-498E-B656-498EA8847C14}" srcOrd="4" destOrd="0" presId="urn:microsoft.com/office/officeart/2005/8/layout/hProcess4"/>
    <dgm:cxn modelId="{C78AADD7-6CDD-41C9-9087-FD2AF8ED2E55}" type="presParOf" srcId="{29BB598D-3745-4FFF-99C5-7A5191A9DEFE}" destId="{8D85205D-AF63-41AD-BE64-0B13D604207B}" srcOrd="5" destOrd="0" presId="urn:microsoft.com/office/officeart/2005/8/layout/hProcess4"/>
    <dgm:cxn modelId="{10F2B6CB-B69E-4CC8-AA30-E756A8468CC6}" type="presParOf" srcId="{29BB598D-3745-4FFF-99C5-7A5191A9DEFE}" destId="{9D1C4D23-9DDF-477B-BB87-2A5E74947D5A}" srcOrd="6" destOrd="0" presId="urn:microsoft.com/office/officeart/2005/8/layout/hProcess4"/>
    <dgm:cxn modelId="{7F8B8AB1-42ED-46BC-B7A8-5634265318A5}" type="presParOf" srcId="{9D1C4D23-9DDF-477B-BB87-2A5E74947D5A}" destId="{653824B8-B6F2-4491-BA0C-DCC0E7221E06}" srcOrd="0" destOrd="0" presId="urn:microsoft.com/office/officeart/2005/8/layout/hProcess4"/>
    <dgm:cxn modelId="{B1E71D88-DFA2-42F0-B135-1BAA178A81AA}" type="presParOf" srcId="{9D1C4D23-9DDF-477B-BB87-2A5E74947D5A}" destId="{FD478D2A-B249-451E-9178-B71F98D9C9D7}" srcOrd="1" destOrd="0" presId="urn:microsoft.com/office/officeart/2005/8/layout/hProcess4"/>
    <dgm:cxn modelId="{3D5E3312-06EA-4D98-9B97-3F72CFAFADC9}" type="presParOf" srcId="{9D1C4D23-9DDF-477B-BB87-2A5E74947D5A}" destId="{FA5E8E76-BF67-42B6-8D61-CA671DC35AA8}" srcOrd="2" destOrd="0" presId="urn:microsoft.com/office/officeart/2005/8/layout/hProcess4"/>
    <dgm:cxn modelId="{29F528C0-8A86-416B-9EED-77665890D530}" type="presParOf" srcId="{9D1C4D23-9DDF-477B-BB87-2A5E74947D5A}" destId="{7CEB5A50-3F8C-4FE0-9452-A0D31AD3F906}" srcOrd="3" destOrd="0" presId="urn:microsoft.com/office/officeart/2005/8/layout/hProcess4"/>
    <dgm:cxn modelId="{457DABDF-10D1-42C1-BABE-8D72624CF6EC}" type="presParOf" srcId="{9D1C4D23-9DDF-477B-BB87-2A5E74947D5A}" destId="{DBD2F71C-12E1-40CD-A4E7-0FE07335928F}" srcOrd="4" destOrd="0" presId="urn:microsoft.com/office/officeart/2005/8/layout/hProcess4"/>
    <dgm:cxn modelId="{6F848923-910C-4AB3-9F37-7625874F986E}" type="presParOf" srcId="{29BB598D-3745-4FFF-99C5-7A5191A9DEFE}" destId="{666ABBFA-C115-423E-B729-FBC6B898C612}" srcOrd="7" destOrd="0" presId="urn:microsoft.com/office/officeart/2005/8/layout/hProcess4"/>
    <dgm:cxn modelId="{F4386369-B9A7-4C8B-9E47-F6B82CDAEAF2}" type="presParOf" srcId="{29BB598D-3745-4FFF-99C5-7A5191A9DEFE}" destId="{540697D4-BC9B-4D16-AD9A-4C5C19ED7B12}" srcOrd="8" destOrd="0" presId="urn:microsoft.com/office/officeart/2005/8/layout/hProcess4"/>
    <dgm:cxn modelId="{9FC72613-F1AA-489D-9FC0-2A8A754E79B3}" type="presParOf" srcId="{540697D4-BC9B-4D16-AD9A-4C5C19ED7B12}" destId="{A078BFB0-8734-4D4F-AEC5-1E705E38A848}" srcOrd="0" destOrd="0" presId="urn:microsoft.com/office/officeart/2005/8/layout/hProcess4"/>
    <dgm:cxn modelId="{69839B18-8FF0-4928-83B9-1EB3310AC402}" type="presParOf" srcId="{540697D4-BC9B-4D16-AD9A-4C5C19ED7B12}" destId="{19F39F7E-EF83-47E1-8CD2-44000AB09233}" srcOrd="1" destOrd="0" presId="urn:microsoft.com/office/officeart/2005/8/layout/hProcess4"/>
    <dgm:cxn modelId="{89529625-6DA4-47E1-AD89-AC306B6D3764}" type="presParOf" srcId="{540697D4-BC9B-4D16-AD9A-4C5C19ED7B12}" destId="{575B61CF-3C97-4480-B3B3-C6645C30F2FF}" srcOrd="2" destOrd="0" presId="urn:microsoft.com/office/officeart/2005/8/layout/hProcess4"/>
    <dgm:cxn modelId="{B271396B-785A-4D85-A9B0-6FDEEA1E7CE8}" type="presParOf" srcId="{540697D4-BC9B-4D16-AD9A-4C5C19ED7B12}" destId="{C55CC5AB-D128-43BA-8D05-E81BA5D2A967}" srcOrd="3" destOrd="0" presId="urn:microsoft.com/office/officeart/2005/8/layout/hProcess4"/>
    <dgm:cxn modelId="{EA187BE0-60D3-40E6-9059-2FE1EA058C49}" type="presParOf" srcId="{540697D4-BC9B-4D16-AD9A-4C5C19ED7B12}" destId="{F2A738EE-756B-4E87-9AA0-D286F39D4CAF}" srcOrd="4" destOrd="0" presId="urn:microsoft.com/office/officeart/2005/8/layout/hProcess4"/>
  </dgm:cxnLst>
  <dgm:bg/>
  <dgm:whole/>
  <dgm:extLst>
    <a:ext uri="http://schemas.microsoft.com/office/drawing/2008/diagram">
      <dsp:dataModelExt xmlns:dsp="http://schemas.microsoft.com/office/drawing/2008/diagram" xmlns="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AAEA23-A5C5-4409-BCE8-D4C275C3878D}">
      <dsp:nvSpPr>
        <dsp:cNvPr id="0" name=""/>
        <dsp:cNvSpPr/>
      </dsp:nvSpPr>
      <dsp:spPr>
        <a:xfrm>
          <a:off x="30400" y="1085717"/>
          <a:ext cx="807924" cy="71194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t" anchorCtr="0">
          <a:noAutofit/>
        </a:bodyPr>
        <a:lstStyle/>
        <a:p>
          <a:pPr marL="57150" lvl="1" indent="-57150" algn="ctr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000" kern="1200" dirty="0"/>
        </a:p>
        <a:p>
          <a:pPr marL="57150" lvl="1" indent="-57150" algn="ctr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Latn-RS" sz="1000" kern="1200" dirty="0">
              <a:latin typeface="Arial Narrow" pitchFamily="34" charset="0"/>
              <a:cs typeface="Arial" pitchFamily="34" charset="0"/>
            </a:rPr>
            <a:t>WO + 1% CH (35°, 1h)</a:t>
          </a:r>
          <a:endParaRPr lang="en-US" sz="1000" kern="1200" dirty="0"/>
        </a:p>
      </dsp:txBody>
      <dsp:txXfrm>
        <a:off x="46784" y="1102101"/>
        <a:ext cx="775156" cy="526619"/>
      </dsp:txXfrm>
    </dsp:sp>
    <dsp:sp modelId="{DAC82BEE-DFDA-4566-BF34-ECD391CFC243}">
      <dsp:nvSpPr>
        <dsp:cNvPr id="0" name=""/>
        <dsp:cNvSpPr/>
      </dsp:nvSpPr>
      <dsp:spPr>
        <a:xfrm>
          <a:off x="476492" y="1146679"/>
          <a:ext cx="1098699" cy="1098699"/>
        </a:xfrm>
        <a:prstGeom prst="leftCircularArrow">
          <a:avLst>
            <a:gd name="adj1" fmla="val 2906"/>
            <a:gd name="adj2" fmla="val 355577"/>
            <a:gd name="adj3" fmla="val 2131087"/>
            <a:gd name="adj4" fmla="val 9024489"/>
            <a:gd name="adj5" fmla="val 3391"/>
          </a:avLst>
        </a:prstGeom>
        <a:solidFill>
          <a:schemeClr val="accent3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3BB0397-BF09-46C7-8B4C-D3775AEFA923}">
      <dsp:nvSpPr>
        <dsp:cNvPr id="0" name=""/>
        <dsp:cNvSpPr/>
      </dsp:nvSpPr>
      <dsp:spPr>
        <a:xfrm>
          <a:off x="194588" y="1645105"/>
          <a:ext cx="767276" cy="305120"/>
        </a:xfrm>
        <a:prstGeom prst="roundRect">
          <a:avLst>
            <a:gd name="adj" fmla="val 10000"/>
          </a:avLst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1430" rIns="17145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Latn-RS" sz="900" kern="1200" dirty="0">
              <a:latin typeface="Arial Narrow" pitchFamily="34" charset="0"/>
              <a:cs typeface="Arial" pitchFamily="34" charset="0"/>
            </a:rPr>
            <a:t>Washing and drying of WO-CH</a:t>
          </a:r>
          <a:endParaRPr lang="en-US" sz="900" kern="1200" dirty="0"/>
        </a:p>
      </dsp:txBody>
      <dsp:txXfrm>
        <a:off x="203525" y="1654042"/>
        <a:ext cx="749402" cy="287246"/>
      </dsp:txXfrm>
    </dsp:sp>
    <dsp:sp modelId="{CBDD1B8A-5000-4742-8520-FEBCD76AED80}">
      <dsp:nvSpPr>
        <dsp:cNvPr id="0" name=""/>
        <dsp:cNvSpPr/>
      </dsp:nvSpPr>
      <dsp:spPr>
        <a:xfrm>
          <a:off x="1113919" y="1085717"/>
          <a:ext cx="1093121" cy="71194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shade val="80000"/>
              <a:hueOff val="-64499"/>
              <a:satOff val="-13247"/>
              <a:lumOff val="994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t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Latn-RS" sz="1000" i="1" kern="1200" dirty="0">
              <a:latin typeface="Arial Narrow" pitchFamily="34" charset="0"/>
            </a:rPr>
            <a:t>In</a:t>
          </a:r>
          <a:r>
            <a:rPr lang="sr-Latn-RS" sz="1000" kern="1200" dirty="0">
              <a:latin typeface="Arial Narrow" pitchFamily="34" charset="0"/>
            </a:rPr>
            <a:t> </a:t>
          </a:r>
          <a:r>
            <a:rPr lang="sr-Latn-RS" sz="1000" i="1" kern="1200" dirty="0">
              <a:latin typeface="Arial Narrow" pitchFamily="34" charset="0"/>
            </a:rPr>
            <a:t>situ</a:t>
          </a:r>
          <a:r>
            <a:rPr lang="sr-Latn-RS" sz="1000" kern="1200" dirty="0">
              <a:latin typeface="Arial Narrow" pitchFamily="34" charset="0"/>
            </a:rPr>
            <a:t> dyeing and functionalization of WO  and WO-CH</a:t>
          </a:r>
          <a:endParaRPr lang="en-US" sz="1000" kern="1200" dirty="0"/>
        </a:p>
      </dsp:txBody>
      <dsp:txXfrm>
        <a:off x="1130303" y="1254661"/>
        <a:ext cx="1060353" cy="526619"/>
      </dsp:txXfrm>
    </dsp:sp>
    <dsp:sp modelId="{2DDE6CDA-FC7B-4623-B085-B8DE56A73A5E}">
      <dsp:nvSpPr>
        <dsp:cNvPr id="0" name=""/>
        <dsp:cNvSpPr/>
      </dsp:nvSpPr>
      <dsp:spPr>
        <a:xfrm>
          <a:off x="1696447" y="542316"/>
          <a:ext cx="1385365" cy="1385365"/>
        </a:xfrm>
        <a:prstGeom prst="circularArrow">
          <a:avLst>
            <a:gd name="adj1" fmla="val 2305"/>
            <a:gd name="adj2" fmla="val 278083"/>
            <a:gd name="adj3" fmla="val 19408951"/>
            <a:gd name="adj4" fmla="val 12438056"/>
            <a:gd name="adj5" fmla="val 2689"/>
          </a:avLst>
        </a:prstGeom>
        <a:solidFill>
          <a:schemeClr val="accent3">
            <a:shade val="90000"/>
            <a:hueOff val="-86173"/>
            <a:satOff val="-17426"/>
            <a:lumOff val="1277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CB3CE02-7E8B-4935-B800-3905495FA8AC}">
      <dsp:nvSpPr>
        <dsp:cNvPr id="0" name=""/>
        <dsp:cNvSpPr/>
      </dsp:nvSpPr>
      <dsp:spPr>
        <a:xfrm>
          <a:off x="1420706" y="933157"/>
          <a:ext cx="767276" cy="305120"/>
        </a:xfrm>
        <a:prstGeom prst="roundRect">
          <a:avLst>
            <a:gd name="adj" fmla="val 10000"/>
          </a:avLst>
        </a:prstGeom>
        <a:solidFill>
          <a:schemeClr val="accent3">
            <a:shade val="80000"/>
            <a:hueOff val="-64499"/>
            <a:satOff val="-13247"/>
            <a:lumOff val="994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1430" rIns="17145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Latn-RS" sz="900" kern="1200" dirty="0">
              <a:latin typeface="Arial Narrow" pitchFamily="34" charset="0"/>
              <a:cs typeface="Arial" pitchFamily="34" charset="0"/>
            </a:rPr>
            <a:t>(35°, 24h, 130 rpm)</a:t>
          </a:r>
          <a:endParaRPr lang="en-US" sz="900" kern="1200" dirty="0"/>
        </a:p>
      </dsp:txBody>
      <dsp:txXfrm>
        <a:off x="1429643" y="942094"/>
        <a:ext cx="749402" cy="287246"/>
      </dsp:txXfrm>
    </dsp:sp>
    <dsp:sp modelId="{D4B06A85-F8B0-4338-8738-638CB63EEA6D}">
      <dsp:nvSpPr>
        <dsp:cNvPr id="0" name=""/>
        <dsp:cNvSpPr/>
      </dsp:nvSpPr>
      <dsp:spPr>
        <a:xfrm>
          <a:off x="2366717" y="1039967"/>
          <a:ext cx="1344662" cy="71194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shade val="80000"/>
              <a:hueOff val="-128999"/>
              <a:satOff val="-26493"/>
              <a:lumOff val="1988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t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Latn-RS" sz="1000" kern="1200" dirty="0">
              <a:latin typeface="Arial Narrow" pitchFamily="34" charset="0"/>
            </a:rPr>
            <a:t>Removal of WO-OligoE and WO-CH-OligoE from reaction mixture</a:t>
          </a:r>
          <a:endParaRPr lang="en-US" sz="1000" kern="1200" dirty="0"/>
        </a:p>
      </dsp:txBody>
      <dsp:txXfrm>
        <a:off x="2383101" y="1056351"/>
        <a:ext cx="1311894" cy="526619"/>
      </dsp:txXfrm>
    </dsp:sp>
    <dsp:sp modelId="{8D85205D-AF63-41AD-BE64-0B13D604207B}">
      <dsp:nvSpPr>
        <dsp:cNvPr id="0" name=""/>
        <dsp:cNvSpPr/>
      </dsp:nvSpPr>
      <dsp:spPr>
        <a:xfrm>
          <a:off x="3072012" y="1122256"/>
          <a:ext cx="1133043" cy="1133043"/>
        </a:xfrm>
        <a:prstGeom prst="leftCircularArrow">
          <a:avLst>
            <a:gd name="adj1" fmla="val 2818"/>
            <a:gd name="adj2" fmla="val 344088"/>
            <a:gd name="adj3" fmla="val 2128722"/>
            <a:gd name="adj4" fmla="val 9033613"/>
            <a:gd name="adj5" fmla="val 3288"/>
          </a:avLst>
        </a:prstGeom>
        <a:solidFill>
          <a:schemeClr val="accent3">
            <a:shade val="90000"/>
            <a:hueOff val="-172345"/>
            <a:satOff val="-34852"/>
            <a:lumOff val="2555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67009CD-4E7E-4C16-AC98-71839DBE1E86}">
      <dsp:nvSpPr>
        <dsp:cNvPr id="0" name=""/>
        <dsp:cNvSpPr/>
      </dsp:nvSpPr>
      <dsp:spPr>
        <a:xfrm>
          <a:off x="2791653" y="1645105"/>
          <a:ext cx="767276" cy="305120"/>
        </a:xfrm>
        <a:prstGeom prst="roundRect">
          <a:avLst>
            <a:gd name="adj" fmla="val 10000"/>
          </a:avLst>
        </a:prstGeom>
        <a:solidFill>
          <a:schemeClr val="accent3">
            <a:shade val="80000"/>
            <a:hueOff val="-128999"/>
            <a:satOff val="-26493"/>
            <a:lumOff val="19882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1430" rIns="17145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Latn-RS" sz="900" i="0" kern="1200" dirty="0">
              <a:latin typeface="Arial Narrow" pitchFamily="34" charset="0"/>
            </a:rPr>
            <a:t>Washing and drying</a:t>
          </a:r>
          <a:endParaRPr lang="en-US" sz="900" i="0" kern="1200" dirty="0"/>
        </a:p>
      </dsp:txBody>
      <dsp:txXfrm>
        <a:off x="2800590" y="1654042"/>
        <a:ext cx="749402" cy="287246"/>
      </dsp:txXfrm>
    </dsp:sp>
    <dsp:sp modelId="{FD478D2A-B249-451E-9178-B71F98D9C9D7}">
      <dsp:nvSpPr>
        <dsp:cNvPr id="0" name=""/>
        <dsp:cNvSpPr/>
      </dsp:nvSpPr>
      <dsp:spPr>
        <a:xfrm>
          <a:off x="3855812" y="913860"/>
          <a:ext cx="863185" cy="105566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shade val="80000"/>
              <a:hueOff val="-193498"/>
              <a:satOff val="-39740"/>
              <a:lumOff val="2982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t" anchorCtr="0">
          <a:noAutofit/>
        </a:bodyPr>
        <a:lstStyle/>
        <a:p>
          <a:pPr marL="57150" lvl="1" indent="-57150" algn="ctr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Latn-RS" sz="1000" kern="1200" dirty="0">
              <a:latin typeface="Arial Narrow" pitchFamily="34" charset="0"/>
            </a:rPr>
            <a:t>ABTS radical scavenging activity</a:t>
          </a:r>
          <a:endParaRPr lang="en-US" sz="1000" kern="1200" dirty="0"/>
        </a:p>
        <a:p>
          <a:pPr marL="57150" lvl="1" indent="-57150" algn="ctr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900" kern="1200" dirty="0">
              <a:latin typeface="Arial Narrow" pitchFamily="34" charset="0"/>
            </a:rPr>
            <a:t>K/S measurement</a:t>
          </a:r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800" kern="1200" dirty="0"/>
        </a:p>
      </dsp:txBody>
      <dsp:txXfrm>
        <a:off x="3880106" y="1164367"/>
        <a:ext cx="814597" cy="780860"/>
      </dsp:txXfrm>
    </dsp:sp>
    <dsp:sp modelId="{666ABBFA-C115-423E-B729-FBC6B898C612}">
      <dsp:nvSpPr>
        <dsp:cNvPr id="0" name=""/>
        <dsp:cNvSpPr/>
      </dsp:nvSpPr>
      <dsp:spPr>
        <a:xfrm>
          <a:off x="4293620" y="563757"/>
          <a:ext cx="1198347" cy="1198347"/>
        </a:xfrm>
        <a:prstGeom prst="circularArrow">
          <a:avLst>
            <a:gd name="adj1" fmla="val 2665"/>
            <a:gd name="adj2" fmla="val 324173"/>
            <a:gd name="adj3" fmla="val 19834908"/>
            <a:gd name="adj4" fmla="val 12910102"/>
            <a:gd name="adj5" fmla="val 3109"/>
          </a:avLst>
        </a:prstGeom>
        <a:solidFill>
          <a:schemeClr val="accent3">
            <a:shade val="90000"/>
            <a:hueOff val="-258518"/>
            <a:satOff val="-52278"/>
            <a:lumOff val="3832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CEB5A50-3F8C-4FE0-9452-A0D31AD3F906}">
      <dsp:nvSpPr>
        <dsp:cNvPr id="0" name=""/>
        <dsp:cNvSpPr/>
      </dsp:nvSpPr>
      <dsp:spPr>
        <a:xfrm>
          <a:off x="4047631" y="837743"/>
          <a:ext cx="767276" cy="305120"/>
        </a:xfrm>
        <a:prstGeom prst="roundRect">
          <a:avLst>
            <a:gd name="adj" fmla="val 10000"/>
          </a:avLst>
        </a:prstGeom>
        <a:solidFill>
          <a:schemeClr val="accent3">
            <a:shade val="80000"/>
            <a:hueOff val="-193498"/>
            <a:satOff val="-39740"/>
            <a:lumOff val="29822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1430" rIns="17145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Latn-RS" sz="900" i="0" kern="1200" dirty="0">
              <a:latin typeface="Arial Narrow" pitchFamily="34" charset="0"/>
            </a:rPr>
            <a:t>Washing cycle</a:t>
          </a:r>
          <a:endParaRPr lang="en-US" sz="900" i="0" kern="1200" dirty="0"/>
        </a:p>
      </dsp:txBody>
      <dsp:txXfrm>
        <a:off x="4056568" y="846680"/>
        <a:ext cx="749402" cy="287246"/>
      </dsp:txXfrm>
    </dsp:sp>
    <dsp:sp modelId="{19F39F7E-EF83-47E1-8CD2-44000AB09233}">
      <dsp:nvSpPr>
        <dsp:cNvPr id="0" name=""/>
        <dsp:cNvSpPr/>
      </dsp:nvSpPr>
      <dsp:spPr>
        <a:xfrm>
          <a:off x="4966963" y="1085717"/>
          <a:ext cx="1065309" cy="71194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shade val="80000"/>
              <a:hueOff val="-257998"/>
              <a:satOff val="-52986"/>
              <a:lumOff val="3976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t" anchorCtr="0">
          <a:noAutofit/>
        </a:bodyPr>
        <a:lstStyle/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800" kern="1200" dirty="0">
            <a:latin typeface="Arial Narrow" pitchFamily="34" charset="0"/>
          </a:endParaRPr>
        </a:p>
        <a:p>
          <a:pPr marL="57150" lvl="1" indent="-57150" algn="ctr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Latn-RS" sz="800" kern="1200" dirty="0">
              <a:latin typeface="Arial Narrow" pitchFamily="34" charset="0"/>
            </a:rPr>
            <a:t>Antioxidant activity</a:t>
          </a:r>
          <a:r>
            <a:rPr lang="en-US" sz="800" kern="1200" dirty="0">
              <a:latin typeface="Arial Narrow" pitchFamily="34" charset="0"/>
            </a:rPr>
            <a:t> and K/S value</a:t>
          </a:r>
          <a:r>
            <a:rPr lang="sr-Latn-RS" sz="800" kern="1200" dirty="0">
              <a:latin typeface="Arial Narrow" pitchFamily="34" charset="0"/>
            </a:rPr>
            <a:t> of fabrics after washing cycle</a:t>
          </a:r>
          <a:endParaRPr lang="en-US" sz="800" kern="1200" dirty="0">
            <a:latin typeface="Arial Narrow" pitchFamily="34" charset="0"/>
          </a:endParaRPr>
        </a:p>
      </dsp:txBody>
      <dsp:txXfrm>
        <a:off x="4983347" y="1102101"/>
        <a:ext cx="1032541" cy="526619"/>
      </dsp:txXfrm>
    </dsp:sp>
    <dsp:sp modelId="{C55CC5AB-D128-43BA-8D05-E81BA5D2A967}">
      <dsp:nvSpPr>
        <dsp:cNvPr id="0" name=""/>
        <dsp:cNvSpPr/>
      </dsp:nvSpPr>
      <dsp:spPr>
        <a:xfrm>
          <a:off x="5259843" y="1645105"/>
          <a:ext cx="767276" cy="305120"/>
        </a:xfrm>
        <a:prstGeom prst="roundRect">
          <a:avLst>
            <a:gd name="adj" fmla="val 10000"/>
          </a:avLst>
        </a:prstGeom>
        <a:solidFill>
          <a:schemeClr val="accent3">
            <a:shade val="80000"/>
            <a:hueOff val="-257998"/>
            <a:satOff val="-52986"/>
            <a:lumOff val="39763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1430" rIns="17145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Latn-RS" sz="900" kern="1200" dirty="0"/>
            <a:t>Data analysis</a:t>
          </a:r>
          <a:endParaRPr lang="en-US" sz="900" kern="1200" dirty="0"/>
        </a:p>
      </dsp:txBody>
      <dsp:txXfrm>
        <a:off x="5268780" y="1654042"/>
        <a:ext cx="749402" cy="28724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 Narrow" panose="020B0606020202030204" pitchFamily="34" charset="0"/>
              </a:defRPr>
            </a:lvl1pPr>
          </a:lstStyle>
          <a:p>
            <a:endParaRPr lang="x-none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 Narrow" panose="020B0606020202030204" pitchFamily="34" charset="0"/>
              </a:defRPr>
            </a:lvl1pPr>
          </a:lstStyle>
          <a:p>
            <a:fld id="{BA33EEBE-6EF2-4A30-9BB5-ADF69B8FE442}" type="datetimeFigureOut">
              <a:rPr lang="x-none" smtClean="0"/>
              <a:pPr/>
              <a:t>9/15/2026</a:t>
            </a:fld>
            <a:endParaRPr lang="x-none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x-non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 Narrow" panose="020B0606020202030204" pitchFamily="34" charset="0"/>
              </a:defRPr>
            </a:lvl1pPr>
          </a:lstStyle>
          <a:p>
            <a:endParaRPr lang="x-non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 Narrow" panose="020B0606020202030204" pitchFamily="34" charset="0"/>
              </a:defRPr>
            </a:lvl1pPr>
          </a:lstStyle>
          <a:p>
            <a:fld id="{45F0BC0F-45C1-49E1-AA7C-ADC7CFB2B8EC}" type="slidenum">
              <a:rPr lang="x-none" smtClean="0"/>
              <a:pPr/>
              <a:t>‹#›</a:t>
            </a:fld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xmlns="" val="19602682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Arial Narrow" panose="020B0606020202030204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rial Narrow" panose="020B0606020202030204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rial Narrow" panose="020B0606020202030204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rial Narrow" panose="020B0606020202030204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rial Narrow" panose="020B060602020203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A0AF77E-5340-6F11-CE59-0326DE4353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67D51601-841B-3FB4-453E-322FE9E60B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6F9D5A1-1825-3A6E-319A-6273FE0622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x-none" smtClean="0"/>
              <a:pPr/>
              <a:t>9/15/2026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00690C7-92D8-CD22-1096-92DFB1B837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4284CC3-2120-30CF-5C97-77E7D07C69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3260317788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3676859-C160-F34C-C99E-FF6EB187D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136525"/>
            <a:ext cx="10515600" cy="722270"/>
          </a:xfrm>
        </p:spPr>
        <p:txBody>
          <a:bodyPr>
            <a:normAutofit/>
          </a:bodyPr>
          <a:lstStyle>
            <a:lvl1pPr algn="ctr">
              <a:defRPr sz="3200" b="1">
                <a:solidFill>
                  <a:srgbClr val="0000FF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x-non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91A138E-9F02-7798-7745-90828C9952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922639"/>
            <a:ext cx="10515600" cy="52543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63F3594-F10A-0CEE-9D12-49FBA78FDA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x-none" smtClean="0"/>
              <a:pPr/>
              <a:t>9/15/2026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AE583D6-7817-DBAD-5E7F-C3F027B54F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567A904-59A1-2458-588A-82BBD09BC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2353914059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587688C-9A9E-7411-C1D1-0F1B1788BC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AA8E937B-6C06-4E46-67F8-8BAB5F6F66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F4E0ACD-78FD-90A0-6364-691676E6E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x-none" smtClean="0"/>
              <a:pPr/>
              <a:t>9/15/2026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D0C16D6-807F-51C9-C8F9-987338EBFF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EF4CDB3-7FFF-0EC6-9ACD-A05CF1DBE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1703685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A46A264-6464-B9B6-695C-545AE1F719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9D2097E-1979-3069-5BC7-083E01720E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9110DE3A-9ABF-A311-CD9E-2F1D2E1476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44A13B27-43B9-DBD1-6B1D-9AE649C495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x-none" smtClean="0"/>
              <a:pPr/>
              <a:t>9/15/2026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550FCCB0-0D0D-36AD-6A6B-7299BE0DA6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DB9FD1D2-86E7-DDB4-3552-591293DA7D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21445373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61673B8-0BCF-8E8A-7C8E-73BAD281E8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5C84C5B5-66E1-0359-09D4-6E762927BE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7CADDE67-8883-9B5A-70F3-F9A1AFDFE7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524FABE1-0E9A-A67C-F652-1EF262C0E4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21AD8E88-C558-4C0E-1DB9-AAEC5EA86F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969A0B7D-FC87-D8E0-416B-6A46CB76C6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x-none" smtClean="0"/>
              <a:pPr/>
              <a:t>9/15/2026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8D4B7372-E042-6815-8C56-6E8E29FCAB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5918FF73-8CF6-7F85-C3AF-24B6879DE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25596696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398CE4D-48AB-7A0F-7AA8-E55BEA0D5C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13AFDDFD-D6BC-3BB6-F329-738F3282F1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x-none" smtClean="0"/>
              <a:pPr/>
              <a:t>9/15/2026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41C91AC4-195C-C6AE-BE11-D3159C6736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5A3A1460-14CF-D3C6-4335-9C7375B36B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41853488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45B7AF1A-805F-E135-E9F7-712DADA683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x-none" smtClean="0"/>
              <a:pPr/>
              <a:t>9/15/2026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D68C5015-6E82-E204-0F64-A62E0B2E4A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4B3DDD6C-E1EA-7C92-CB16-0D46A3AEA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236890117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2274AA7-30B2-4926-2F0F-9548011A92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1991D22-00F3-DB8E-BE46-ADE46647AC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7"/>
            <a:ext cx="617220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667D6925-84A6-D555-9FB1-CC2DBB7934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6EB048FE-D7B4-19D5-1850-4C484D8509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x-none" smtClean="0"/>
              <a:pPr/>
              <a:t>9/15/2026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3C448EF6-B87D-50BB-E2B1-73596E4609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D3A19D42-8020-454D-D017-37290324F1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39968536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CF4B420-F969-6052-6ACB-01A0DBCB4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EA9229F8-87BB-A5CC-A1C2-8F2E5A868BE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1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54B7576A-4E47-781F-75D0-3D3CEF74C6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CB1727B3-A6CF-EDD1-1D20-3AAF25B480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x-none" smtClean="0"/>
              <a:pPr/>
              <a:t>9/15/2026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83E6A1B4-B1EC-00B3-146F-8FC5D44D8E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6635DC63-C252-48B2-BDD6-F149BB28B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11867954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AF5FB19-4B06-A891-F98F-5E08CB1A9B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D666DBCD-6428-8D93-355D-5DF1689DD2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5C0DA6A-C08B-B3F6-E93C-E7BBA016F7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x-none" smtClean="0"/>
              <a:pPr/>
              <a:t>9/15/2026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7488850-CD14-19F5-4EC1-E7C240ACC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A18CD6D-B615-15DC-F144-55EB749D4F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32842025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CD54B3E7-A7A3-4B87-7DED-801B9082C6A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DF2F6281-F388-344C-DE81-1ACE578A24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51FE492-B181-7B51-FAE1-39CE71A2D7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x-none" smtClean="0"/>
              <a:pPr/>
              <a:t>9/15/2026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D34FB65-CB6D-ABC8-027C-7017BA18ED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BDC1C15-80CC-801E-67F8-2BEA62AC6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33199511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309192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3200">
                <a:solidFill>
                  <a:srgbClr val="0000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dirty="0"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252461"/>
            <a:ext cx="11360800" cy="529634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800"/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667">
                <a:solidFill>
                  <a:schemeClr val="tx1"/>
                </a:solidFill>
              </a:defRPr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 lang="sl-SI" dirty="0"/>
          </a:p>
          <a:p>
            <a:pPr lvl="1"/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1907367096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F98C86FD-10A5-9206-D22C-3A1632D543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BBFD8A61-EC12-DF5F-A81E-D8BA2A5D6F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1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66CB82E-A88B-B81D-92C7-3BE2647E13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8AC25C7-462D-4C9E-B6CA-D24B18B0DD77}" type="datetimeFigureOut">
              <a:rPr lang="x-none" smtClean="0"/>
              <a:pPr/>
              <a:t>9/15/2026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C53087C-A940-0184-425E-7213149257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524BECD-0812-2265-FD01-D2C3340B07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B863B7F-C974-40B7-90A7-729664DB1E8C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34059454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13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diagramLayout" Target="../diagrams/layout1.xml"/><Relationship Id="rId12" Type="http://schemas.openxmlformats.org/officeDocument/2006/relationships/image" Target="../media/image6.png"/><Relationship Id="rId2" Type="http://schemas.openxmlformats.org/officeDocument/2006/relationships/image" Target="../media/image1.png"/><Relationship Id="rId16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.xml"/><Relationship Id="rId11" Type="http://schemas.openxmlformats.org/officeDocument/2006/relationships/hyperlink" Target="http://www.biorender.com/" TargetMode="External"/><Relationship Id="rId5" Type="http://schemas.openxmlformats.org/officeDocument/2006/relationships/image" Target="../media/image4.tiff"/><Relationship Id="rId15" Type="http://schemas.openxmlformats.org/officeDocument/2006/relationships/image" Target="../media/image9.png"/><Relationship Id="rId10" Type="http://schemas.openxmlformats.org/officeDocument/2006/relationships/image" Target="../media/image5.png"/><Relationship Id="rId4" Type="http://schemas.openxmlformats.org/officeDocument/2006/relationships/image" Target="../media/image3.jpeg"/><Relationship Id="rId9" Type="http://schemas.openxmlformats.org/officeDocument/2006/relationships/diagramColors" Target="../diagrams/colors1.xml"/><Relationship Id="rId1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xmlns="" id="{FC1ABC05-DAF2-8CE6-DE62-C8AEF4101D5A}"/>
              </a:ext>
            </a:extLst>
          </p:cNvPr>
          <p:cNvSpPr/>
          <p:nvPr/>
        </p:nvSpPr>
        <p:spPr>
          <a:xfrm>
            <a:off x="6130456" y="3108960"/>
            <a:ext cx="5963478" cy="299764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US" sz="1600" dirty="0">
              <a:solidFill>
                <a:schemeClr val="tx1"/>
              </a:solidFill>
              <a:highlight>
                <a:srgbClr val="FFFF00"/>
              </a:highlight>
              <a:latin typeface="Arial Narrow" panose="020B0606020202030204" pitchFamily="34" charset="0"/>
            </a:endParaRPr>
          </a:p>
        </p:txBody>
      </p:sp>
      <p:pic>
        <p:nvPicPr>
          <p:cNvPr id="65" name="Picture 64" descr="WO boje pre i posl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183760" y="3093057"/>
            <a:ext cx="2738314" cy="2472856"/>
          </a:xfrm>
          <a:prstGeom prst="rect">
            <a:avLst/>
          </a:prstGeom>
        </p:spPr>
      </p:pic>
      <p:graphicFrame>
        <p:nvGraphicFramePr>
          <p:cNvPr id="67" name="Table 66"/>
          <p:cNvGraphicFramePr>
            <a:graphicFrameLocks noGrp="1"/>
          </p:cNvGraphicFramePr>
          <p:nvPr/>
        </p:nvGraphicFramePr>
        <p:xfrm>
          <a:off x="8953169" y="4848661"/>
          <a:ext cx="3238831" cy="1268108"/>
        </p:xfrm>
        <a:graphic>
          <a:graphicData uri="http://schemas.openxmlformats.org/drawingml/2006/table">
            <a:tbl>
              <a:tblPr firstRow="1" bandRow="1">
                <a:tableStyleId>{793D81CF-94F2-401A-BA57-92F5A7B2D0C5}</a:tableStyleId>
              </a:tblPr>
              <a:tblGrid>
                <a:gridCol w="101379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1703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5472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43544"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5302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Latn-RS" sz="1050" b="1" dirty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K/S</a:t>
                      </a:r>
                      <a:endParaRPr lang="en-US" sz="1050" b="1" dirty="0">
                        <a:latin typeface="Arial Narrow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1050" b="1" dirty="0">
                          <a:latin typeface="Arial Narrow" pitchFamily="34" charset="0"/>
                        </a:rPr>
                        <a:t>Before</a:t>
                      </a:r>
                      <a:r>
                        <a:rPr lang="sr-Latn-RS" sz="1050" b="1" baseline="0" dirty="0">
                          <a:latin typeface="Arial Narrow" pitchFamily="34" charset="0"/>
                        </a:rPr>
                        <a:t> washing</a:t>
                      </a:r>
                      <a:endParaRPr lang="en-US" sz="1050" b="1" dirty="0">
                        <a:latin typeface="Arial Narrow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1050" b="1" dirty="0">
                          <a:latin typeface="Arial Narrow" pitchFamily="34" charset="0"/>
                        </a:rPr>
                        <a:t>After washing</a:t>
                      </a:r>
                      <a:endParaRPr lang="en-US" sz="1050" b="1" dirty="0">
                        <a:latin typeface="Arial Narrow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53020">
                <a:tc>
                  <a:txBody>
                    <a:bodyPr/>
                    <a:lstStyle/>
                    <a:p>
                      <a:pPr algn="ctr"/>
                      <a:r>
                        <a:rPr lang="sr-Latn-RS" sz="1050" dirty="0">
                          <a:latin typeface="Arial Narrow" pitchFamily="34" charset="0"/>
                        </a:rPr>
                        <a:t>WO-OligoE</a:t>
                      </a:r>
                      <a:endParaRPr lang="en-US" sz="1050" dirty="0">
                        <a:latin typeface="Arial Narrow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8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1050" dirty="0">
                          <a:latin typeface="Arial Narrow" pitchFamily="34" charset="0"/>
                        </a:rPr>
                        <a:t>2.56</a:t>
                      </a:r>
                      <a:endParaRPr lang="en-US" sz="1050" dirty="0">
                        <a:latin typeface="Arial Narrow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8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1050" dirty="0">
                          <a:latin typeface="Arial Narrow" pitchFamily="34" charset="0"/>
                        </a:rPr>
                        <a:t>5.42</a:t>
                      </a:r>
                      <a:endParaRPr lang="en-US" sz="1050" dirty="0">
                        <a:latin typeface="Arial Narrow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8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96308">
                <a:tc>
                  <a:txBody>
                    <a:bodyPr/>
                    <a:lstStyle/>
                    <a:p>
                      <a:pPr algn="ctr"/>
                      <a:r>
                        <a:rPr lang="sr-Latn-RS" sz="1050" dirty="0">
                          <a:latin typeface="Arial Narrow" pitchFamily="34" charset="0"/>
                        </a:rPr>
                        <a:t>WO-CH-OligoE</a:t>
                      </a:r>
                      <a:endParaRPr lang="en-US" sz="1050" dirty="0">
                        <a:latin typeface="Arial Narrow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8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1050" dirty="0">
                          <a:latin typeface="Arial Narrow" pitchFamily="34" charset="0"/>
                        </a:rPr>
                        <a:t>10.02</a:t>
                      </a:r>
                      <a:endParaRPr lang="en-US" sz="1050" dirty="0">
                        <a:latin typeface="Arial Narrow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8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1050" dirty="0">
                          <a:latin typeface="Arial Narrow" pitchFamily="34" charset="0"/>
                        </a:rPr>
                        <a:t>6.22</a:t>
                      </a:r>
                      <a:endParaRPr lang="en-US" sz="1050" dirty="0">
                        <a:latin typeface="Arial Narrow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8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F6E72ACA-5BF0-C5B7-0DF2-AEAF1C81FF9D}"/>
              </a:ext>
            </a:extLst>
          </p:cNvPr>
          <p:cNvSpPr/>
          <p:nvPr/>
        </p:nvSpPr>
        <p:spPr>
          <a:xfrm>
            <a:off x="64168" y="3118584"/>
            <a:ext cx="6018997" cy="201168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US" sz="1600" dirty="0">
              <a:solidFill>
                <a:schemeClr val="tx1"/>
              </a:solidFill>
              <a:latin typeface="Arial Narrow" panose="020B0606020202030204" pitchFamily="34" charset="0"/>
              <a:cs typeface="Arial"/>
            </a:endParaRPr>
          </a:p>
        </p:txBody>
      </p:sp>
      <p:pic>
        <p:nvPicPr>
          <p:cNvPr id="63" name="Picture 62" descr="slike biorender.png"/>
          <p:cNvPicPr>
            <a:picLocks noChangeAspect="1"/>
          </p:cNvPicPr>
          <p:nvPr/>
        </p:nvPicPr>
        <p:blipFill>
          <a:blip r:embed="rId3" cstate="print"/>
          <a:srcRect l="14592" t="20716" r="59318" b="31364"/>
          <a:stretch>
            <a:fillRect/>
          </a:stretch>
        </p:blipFill>
        <p:spPr>
          <a:xfrm>
            <a:off x="1392535" y="3350394"/>
            <a:ext cx="529310" cy="680920"/>
          </a:xfrm>
          <a:prstGeom prst="rect">
            <a:avLst/>
          </a:prstGeom>
        </p:spPr>
      </p:pic>
      <p:pic>
        <p:nvPicPr>
          <p:cNvPr id="55" name="Picture 54" descr="lakaza TV.tif"/>
          <p:cNvPicPr/>
          <p:nvPr/>
        </p:nvPicPr>
        <p:blipFill>
          <a:blip r:embed="rId4" cstate="print"/>
          <a:srcRect l="54549" t="705" r="-39" b="57584"/>
          <a:stretch>
            <a:fillRect/>
          </a:stretch>
        </p:blipFill>
        <p:spPr>
          <a:xfrm>
            <a:off x="2349610" y="3419720"/>
            <a:ext cx="345881" cy="357147"/>
          </a:xfrm>
          <a:prstGeom prst="rect">
            <a:avLst/>
          </a:prstGeom>
        </p:spPr>
      </p:pic>
      <p:pic>
        <p:nvPicPr>
          <p:cNvPr id="54" name="Picture 53" descr="structure3.tif"/>
          <p:cNvPicPr>
            <a:picLocks noChangeAspect="1"/>
          </p:cNvPicPr>
          <p:nvPr/>
        </p:nvPicPr>
        <p:blipFill>
          <a:blip r:embed="rId5" cstate="print"/>
          <a:srcRect l="33907" t="9054" r="31431" b="18243"/>
          <a:stretch>
            <a:fillRect/>
          </a:stretch>
        </p:blipFill>
        <p:spPr>
          <a:xfrm>
            <a:off x="1922228" y="3350149"/>
            <a:ext cx="439420" cy="323353"/>
          </a:xfrm>
          <a:prstGeom prst="rect">
            <a:avLst/>
          </a:prstGeom>
          <a:ln>
            <a:noFill/>
          </a:ln>
          <a:effectLst/>
        </p:spPr>
      </p:pic>
      <p:graphicFrame>
        <p:nvGraphicFramePr>
          <p:cNvPr id="53" name="Diagram 52"/>
          <p:cNvGraphicFramePr/>
          <p:nvPr/>
        </p:nvGraphicFramePr>
        <p:xfrm>
          <a:off x="47706" y="2881317"/>
          <a:ext cx="6035042" cy="28833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29" name="Rectangle 28">
            <a:extLst>
              <a:ext uri="{FF2B5EF4-FFF2-40B4-BE49-F238E27FC236}">
                <a16:creationId xmlns:a16="http://schemas.microsoft.com/office/drawing/2014/main" xmlns="" id="{AF983C78-825F-D2EE-6074-02B63FBBE150}"/>
              </a:ext>
            </a:extLst>
          </p:cNvPr>
          <p:cNvSpPr/>
          <p:nvPr/>
        </p:nvSpPr>
        <p:spPr>
          <a:xfrm>
            <a:off x="57750" y="1867308"/>
            <a:ext cx="12056711" cy="1222404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just"/>
            <a:r>
              <a:rPr lang="en-US" sz="1600" dirty="0">
                <a:solidFill>
                  <a:schemeClr val="tx1"/>
                </a:solidFill>
                <a:latin typeface="Arial Narrow" panose="020B0606020202030204" pitchFamily="34" charset="0"/>
              </a:rPr>
              <a:t>The transition of textile dyeing and functionalization processes towards the utilization of natural dyes and naturally derived compounds has intensified the development of environmentally sustainable technologies. In this context, laccase-catalyzed oxidation of their substrates such as natural polyphenolic compounds can be applied. This reaction can yield colored oligomeric/polymeric compounds which in addition to color, have potential to add novel functionalities to textile materials. The aim of this study was to evaluate the </a:t>
            </a:r>
            <a:r>
              <a:rPr lang="en-US" sz="1600" i="1" dirty="0">
                <a:solidFill>
                  <a:schemeClr val="tx1"/>
                </a:solidFill>
                <a:latin typeface="Arial Narrow" panose="020B0606020202030204" pitchFamily="34" charset="0"/>
              </a:rPr>
              <a:t>in situ</a:t>
            </a:r>
            <a:r>
              <a:rPr lang="en-US" sz="1600" dirty="0">
                <a:solidFill>
                  <a:schemeClr val="tx1"/>
                </a:solidFill>
                <a:latin typeface="Arial Narrow" panose="020B0606020202030204" pitchFamily="34" charset="0"/>
              </a:rPr>
              <a:t> simultaneous dyeing and functionalization of wool (WO) and chitosan-modified wool (WO-CH</a:t>
            </a:r>
            <a:r>
              <a:rPr lang="en-US" sz="1600">
                <a:solidFill>
                  <a:schemeClr val="tx1"/>
                </a:solidFill>
                <a:latin typeface="Arial Narrow" panose="020B0606020202030204" pitchFamily="34" charset="0"/>
              </a:rPr>
              <a:t>) fabrics by </a:t>
            </a:r>
            <a:r>
              <a:rPr lang="en-US" sz="1600" dirty="0">
                <a:solidFill>
                  <a:schemeClr val="tx1"/>
                </a:solidFill>
                <a:latin typeface="Arial Narrow" panose="020B0606020202030204" pitchFamily="34" charset="0"/>
              </a:rPr>
              <a:t>oligomerization of coumarin glycoside esculin to its colored oligomers (</a:t>
            </a:r>
            <a:r>
              <a:rPr lang="en-US" sz="1600" dirty="0" err="1">
                <a:solidFill>
                  <a:schemeClr val="tx1"/>
                </a:solidFill>
                <a:latin typeface="Arial Narrow" panose="020B0606020202030204" pitchFamily="34" charset="0"/>
              </a:rPr>
              <a:t>OligoE</a:t>
            </a:r>
            <a:r>
              <a:rPr lang="en-US" sz="1600" dirty="0">
                <a:solidFill>
                  <a:schemeClr val="tx1"/>
                </a:solidFill>
                <a:latin typeface="Arial Narrow" panose="020B0606020202030204" pitchFamily="34" charset="0"/>
              </a:rPr>
              <a:t>) by laccase  from </a:t>
            </a:r>
            <a:r>
              <a:rPr lang="en-US" sz="1600" i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Trametes</a:t>
            </a:r>
            <a:r>
              <a:rPr lang="en-US" sz="1600" i="1" dirty="0">
                <a:solidFill>
                  <a:schemeClr val="tx1"/>
                </a:solidFill>
                <a:latin typeface="Arial Narrow" panose="020B0606020202030204" pitchFamily="34" charset="0"/>
              </a:rPr>
              <a:t> versicolor</a:t>
            </a:r>
            <a:r>
              <a:rPr lang="en-US" sz="1600" dirty="0">
                <a:solidFill>
                  <a:schemeClr val="tx1"/>
                </a:solidFill>
                <a:latin typeface="Arial Narrow" panose="020B0606020202030204" pitchFamily="34" charset="0"/>
              </a:rPr>
              <a:t>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2CC624DC-31BD-7165-7272-ECD7E54B2563}"/>
              </a:ext>
            </a:extLst>
          </p:cNvPr>
          <p:cNvSpPr/>
          <p:nvPr/>
        </p:nvSpPr>
        <p:spPr>
          <a:xfrm>
            <a:off x="0" y="0"/>
            <a:ext cx="1212088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rgbClr val="00CC00"/>
                </a:solidFill>
                <a:latin typeface="Arial Narrow" panose="020B0606020202030204" pitchFamily="34" charset="0"/>
              </a:rPr>
              <a:t>28</a:t>
            </a:r>
            <a:r>
              <a:rPr lang="en-US" sz="1600" baseline="30000" dirty="0">
                <a:solidFill>
                  <a:srgbClr val="00CC00"/>
                </a:solidFill>
                <a:latin typeface="Arial Narrow" panose="020B0606020202030204" pitchFamily="34" charset="0"/>
              </a:rPr>
              <a:t>th</a:t>
            </a:r>
            <a:r>
              <a:rPr lang="en-US" sz="1600" dirty="0">
                <a:solidFill>
                  <a:srgbClr val="00CC00"/>
                </a:solidFill>
                <a:latin typeface="Arial Narrow" panose="020B0606020202030204" pitchFamily="34" charset="0"/>
              </a:rPr>
              <a:t> Congress of SCTM, 23-26 September, </a:t>
            </a:r>
            <a:r>
              <a:rPr lang="en-US" sz="1600" dirty="0" err="1">
                <a:solidFill>
                  <a:srgbClr val="00CC00"/>
                </a:solidFill>
                <a:latin typeface="Arial Narrow" panose="020B0606020202030204" pitchFamily="34" charset="0"/>
              </a:rPr>
              <a:t>Ohrid</a:t>
            </a:r>
            <a:r>
              <a:rPr lang="en-US" sz="1600" dirty="0">
                <a:solidFill>
                  <a:srgbClr val="00CC00"/>
                </a:solidFill>
                <a:latin typeface="Arial Narrow" panose="020B0606020202030204" pitchFamily="34" charset="0"/>
              </a:rPr>
              <a:t>, Macedonia</a:t>
            </a:r>
            <a:endParaRPr lang="mk-MK" sz="1600" dirty="0">
              <a:solidFill>
                <a:srgbClr val="00CC00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AutoShape 5">
            <a:extLst>
              <a:ext uri="{FF2B5EF4-FFF2-40B4-BE49-F238E27FC236}">
                <a16:creationId xmlns:a16="http://schemas.microsoft.com/office/drawing/2014/main" xmlns="" id="{4664E66D-9ECA-4D2D-99A5-82BB6DAE01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4" y="220816"/>
            <a:ext cx="12191576" cy="78319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sz="2000" b="1" cap="all" dirty="0">
                <a:solidFill>
                  <a:schemeClr val="accent5"/>
                </a:solidFill>
                <a:latin typeface="PF BeauSans Pro" panose="02000800000000020004" pitchFamily="2" charset="0"/>
                <a:cs typeface="Arial" panose="020B0604020202020204" pitchFamily="34" charset="0"/>
              </a:rPr>
              <a:t>LACCASE-CATALYZED OLIGOMERIZATION OF ESCULIN FOR </a:t>
            </a:r>
            <a:r>
              <a:rPr lang="en-US" sz="2000" b="1" i="1" cap="all" dirty="0">
                <a:solidFill>
                  <a:schemeClr val="accent5"/>
                </a:solidFill>
                <a:latin typeface="PF BeauSans Pro" panose="02000800000000020004" pitchFamily="2" charset="0"/>
                <a:cs typeface="Arial" panose="020B0604020202020204" pitchFamily="34" charset="0"/>
              </a:rPr>
              <a:t>in situ </a:t>
            </a:r>
            <a:r>
              <a:rPr lang="en-US" sz="2000" b="1" cap="all" dirty="0">
                <a:solidFill>
                  <a:schemeClr val="accent5"/>
                </a:solidFill>
                <a:latin typeface="PF BeauSans Pro" panose="02000800000000020004" pitchFamily="2" charset="0"/>
                <a:cs typeface="Arial" panose="020B0604020202020204" pitchFamily="34" charset="0"/>
              </a:rPr>
              <a:t>DYEING AND FUNCTIONALIZATION OF WOOL FABRIC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59DB8E13-B0D6-0155-E563-7BA0028420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46027"/>
            <a:ext cx="12192000" cy="738664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defTabSz="4176713">
              <a:defRPr>
                <a:solidFill>
                  <a:schemeClr val="tx1"/>
                </a:solidFill>
                <a:latin typeface="Arial" charset="0"/>
              </a:defRPr>
            </a:lvl1pPr>
            <a:lvl2pPr defTabSz="4176713">
              <a:defRPr>
                <a:solidFill>
                  <a:schemeClr val="tx1"/>
                </a:solidFill>
                <a:latin typeface="Arial" charset="0"/>
              </a:defRPr>
            </a:lvl2pPr>
            <a:lvl3pPr defTabSz="4176713">
              <a:defRPr>
                <a:solidFill>
                  <a:schemeClr val="tx1"/>
                </a:solidFill>
                <a:latin typeface="Arial" charset="0"/>
              </a:defRPr>
            </a:lvl3pPr>
            <a:lvl4pPr defTabSz="4176713">
              <a:defRPr>
                <a:solidFill>
                  <a:schemeClr val="tx1"/>
                </a:solidFill>
                <a:latin typeface="Arial" charset="0"/>
              </a:defRPr>
            </a:lvl4pPr>
            <a:lvl5pPr defTabSz="4176713">
              <a:defRPr>
                <a:solidFill>
                  <a:schemeClr val="tx1"/>
                </a:solidFill>
                <a:latin typeface="Arial" charset="0"/>
              </a:defRPr>
            </a:lvl5pPr>
            <a:lvl6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sz="1400" b="1" u="sng" dirty="0">
                <a:solidFill>
                  <a:srgbClr val="00CC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Ana Vukoičić</a:t>
            </a:r>
            <a:r>
              <a:rPr lang="en-US" sz="1400" b="1" u="sng" baseline="30000" dirty="0">
                <a:solidFill>
                  <a:srgbClr val="00CC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1</a:t>
            </a:r>
            <a:r>
              <a:rPr lang="en-US" sz="1400" b="1" dirty="0">
                <a:solidFill>
                  <a:srgbClr val="00CC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, Aleksandra Ivanovska</a:t>
            </a:r>
            <a:r>
              <a:rPr lang="en-US" sz="1400" b="1" baseline="30000" dirty="0">
                <a:solidFill>
                  <a:srgbClr val="00CC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1</a:t>
            </a:r>
            <a:r>
              <a:rPr lang="en-US" sz="1400" b="1" dirty="0">
                <a:solidFill>
                  <a:srgbClr val="00CC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, </a:t>
            </a:r>
            <a:r>
              <a:rPr lang="en-US" sz="1400" b="1" dirty="0" err="1">
                <a:solidFill>
                  <a:srgbClr val="00CC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Marija</a:t>
            </a:r>
            <a:r>
              <a:rPr lang="en-US" sz="1400" b="1" dirty="0">
                <a:solidFill>
                  <a:srgbClr val="00CC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Ćorović</a:t>
            </a:r>
            <a:r>
              <a:rPr lang="en-US" sz="1400" b="1" baseline="30000" dirty="0">
                <a:solidFill>
                  <a:srgbClr val="00CC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2</a:t>
            </a:r>
            <a:r>
              <a:rPr lang="en-US" sz="1400" b="1" dirty="0">
                <a:solidFill>
                  <a:srgbClr val="00CC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, Ana Milivojević</a:t>
            </a:r>
            <a:r>
              <a:rPr lang="en-US" sz="1400" b="1" baseline="30000" dirty="0">
                <a:solidFill>
                  <a:srgbClr val="00CC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2</a:t>
            </a:r>
            <a:r>
              <a:rPr lang="en-US" sz="1400" b="1" dirty="0">
                <a:solidFill>
                  <a:srgbClr val="00CC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, </a:t>
            </a:r>
            <a:r>
              <a:rPr lang="en-US" sz="1400" b="1" dirty="0" err="1">
                <a:solidFill>
                  <a:srgbClr val="00CC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Dejan</a:t>
            </a:r>
            <a:r>
              <a:rPr lang="en-US" sz="1400" b="1" dirty="0">
                <a:solidFill>
                  <a:srgbClr val="00CC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Bezbradica</a:t>
            </a:r>
            <a:r>
              <a:rPr lang="en-US" sz="1400" b="1" baseline="30000" dirty="0">
                <a:solidFill>
                  <a:srgbClr val="00CC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2</a:t>
            </a:r>
            <a:endParaRPr lang="en-US" sz="1400" dirty="0">
              <a:solidFill>
                <a:srgbClr val="00CC00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400" baseline="30000" dirty="0">
                <a:solidFill>
                  <a:srgbClr val="00CC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1</a:t>
            </a:r>
            <a:r>
              <a:rPr lang="en-US" sz="1400" dirty="0">
                <a:solidFill>
                  <a:srgbClr val="00CC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Innovation Center of Faculty of Technology and Metallurgy in Belgrade Ltd., Belgrade, Serbia, avukoicic@tmf.bg.ac.rs </a:t>
            </a:r>
          </a:p>
          <a:p>
            <a:pPr algn="ctr"/>
            <a:r>
              <a:rPr lang="en-US" sz="1400" baseline="30000" dirty="0">
                <a:solidFill>
                  <a:srgbClr val="00CC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2 </a:t>
            </a:r>
            <a:r>
              <a:rPr lang="en-US" sz="1400" dirty="0">
                <a:solidFill>
                  <a:srgbClr val="00CC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University of Belgrade, Faculty of Technology and Metallurgy, Belgrade, Serbia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BA49D361-1B43-0014-D9D6-00A7F60D7927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3090" y="276308"/>
            <a:ext cx="864245" cy="927582"/>
          </a:xfrm>
          <a:prstGeom prst="rect">
            <a:avLst/>
          </a:prstGeom>
        </p:spPr>
      </p:pic>
      <p:sp>
        <p:nvSpPr>
          <p:cNvPr id="10" name="AutoShape 10">
            <a:extLst>
              <a:ext uri="{FF2B5EF4-FFF2-40B4-BE49-F238E27FC236}">
                <a16:creationId xmlns:a16="http://schemas.microsoft.com/office/drawing/2014/main" xmlns="" id="{88E02A52-A596-E72A-8F10-72B0EF929C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288" y="1540041"/>
            <a:ext cx="12056712" cy="365760"/>
          </a:xfrm>
          <a:prstGeom prst="roundRect">
            <a:avLst>
              <a:gd name="adj" fmla="val 16667"/>
            </a:avLst>
          </a:prstGeom>
          <a:solidFill>
            <a:schemeClr val="accent5">
              <a:lumMod val="75000"/>
            </a:schemeClr>
          </a:solidFill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sl-SI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F BeauSans Pro" panose="02000800000000020004" pitchFamily="2" charset="0"/>
                <a:cs typeface="Arial" panose="020B0604020202020204" pitchFamily="34" charset="0"/>
              </a:rPr>
              <a:t>Introduction &amp; Aim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xmlns="" id="{84F0C9A7-8345-AF2F-FA4B-C524DC2F0A88}"/>
              </a:ext>
            </a:extLst>
          </p:cNvPr>
          <p:cNvCxnSpPr>
            <a:cxnSpLocks/>
            <a:stCxn id="29" idx="2"/>
          </p:cNvCxnSpPr>
          <p:nvPr/>
        </p:nvCxnSpPr>
        <p:spPr>
          <a:xfrm rot="16200000" flipH="1">
            <a:off x="4285393" y="4890425"/>
            <a:ext cx="3621482" cy="20056"/>
          </a:xfrm>
          <a:prstGeom prst="line">
            <a:avLst/>
          </a:prstGeom>
          <a:ln>
            <a:solidFill>
              <a:schemeClr val="accent5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98B52389-C1B3-9B2F-0B80-EBC5AFE3640A}"/>
              </a:ext>
            </a:extLst>
          </p:cNvPr>
          <p:cNvSpPr/>
          <p:nvPr/>
        </p:nvSpPr>
        <p:spPr>
          <a:xfrm>
            <a:off x="52631" y="3057367"/>
            <a:ext cx="16914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660066"/>
                </a:solidFill>
                <a:latin typeface="PF BeauSans Pro" panose="02000800000000020004" pitchFamily="2" charset="0"/>
                <a:ea typeface="Calibri" panose="020F0502020204030204" pitchFamily="34" charset="0"/>
              </a:rPr>
              <a:t>Experimental</a:t>
            </a:r>
            <a:endParaRPr lang="en-US" dirty="0">
              <a:solidFill>
                <a:srgbClr val="660066"/>
              </a:solidFill>
              <a:latin typeface="PF BeauSans Pro" panose="02000800000000020004" pitchFamily="2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xmlns="" id="{952BC59B-207E-AF3C-59E7-965C6F4DF48C}"/>
              </a:ext>
            </a:extLst>
          </p:cNvPr>
          <p:cNvSpPr/>
          <p:nvPr/>
        </p:nvSpPr>
        <p:spPr>
          <a:xfrm>
            <a:off x="69051" y="5192205"/>
            <a:ext cx="6006163" cy="166579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just">
              <a:buFont typeface="Wingdings" pitchFamily="2" charset="2"/>
              <a:buChar char="ü"/>
            </a:pPr>
            <a:endParaRPr lang="sr-Latn-RS" sz="1100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just"/>
            <a:endParaRPr lang="sr-Latn-RS" sz="1100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just">
              <a:buFont typeface="Wingdings" pitchFamily="2" charset="2"/>
              <a:buChar char="ü"/>
            </a:pPr>
            <a:r>
              <a:rPr lang="en-US" sz="1200" dirty="0">
                <a:solidFill>
                  <a:schemeClr val="tx1"/>
                </a:solidFill>
                <a:latin typeface="Arial Narrow" panose="020B0606020202030204" pitchFamily="34" charset="0"/>
              </a:rPr>
              <a:t>Wool fabric</a:t>
            </a:r>
            <a:r>
              <a:rPr lang="sr-Latn-RS" sz="1200" dirty="0">
                <a:solidFill>
                  <a:schemeClr val="tx1"/>
                </a:solidFill>
                <a:latin typeface="Arial Narrow" panose="020B0606020202030204" pitchFamily="34" charset="0"/>
              </a:rPr>
              <a:t>s were </a:t>
            </a:r>
            <a:r>
              <a:rPr lang="en-US" sz="1200" dirty="0">
                <a:solidFill>
                  <a:schemeClr val="tx1"/>
                </a:solidFill>
                <a:latin typeface="Arial Narrow" panose="020B0606020202030204" pitchFamily="34" charset="0"/>
              </a:rPr>
              <a:t>successfully dyed and functionalized by </a:t>
            </a:r>
            <a:r>
              <a:rPr lang="en-US" sz="1200" i="1" dirty="0">
                <a:solidFill>
                  <a:schemeClr val="tx1"/>
                </a:solidFill>
                <a:latin typeface="Arial Narrow" panose="020B0606020202030204" pitchFamily="34" charset="0"/>
              </a:rPr>
              <a:t>in situ </a:t>
            </a:r>
            <a:r>
              <a:rPr lang="en-US" sz="1200" dirty="0" err="1">
                <a:solidFill>
                  <a:schemeClr val="tx1"/>
                </a:solidFill>
                <a:latin typeface="Arial Narrow" panose="020B0606020202030204" pitchFamily="34" charset="0"/>
              </a:rPr>
              <a:t>oligomerization</a:t>
            </a:r>
            <a:r>
              <a:rPr lang="en-US" sz="1200" dirty="0">
                <a:solidFill>
                  <a:schemeClr val="tx1"/>
                </a:solidFill>
                <a:latin typeface="Arial Narrow" panose="020B0606020202030204" pitchFamily="34" charset="0"/>
              </a:rPr>
              <a:t> of esculin catalyzed by </a:t>
            </a:r>
            <a:r>
              <a:rPr lang="en-US" sz="1200" dirty="0" err="1">
                <a:solidFill>
                  <a:schemeClr val="tx1"/>
                </a:solidFill>
                <a:latin typeface="Arial Narrow" panose="020B0606020202030204" pitchFamily="34" charset="0"/>
              </a:rPr>
              <a:t>laccase</a:t>
            </a:r>
            <a:r>
              <a:rPr lang="en-US" sz="1200" dirty="0">
                <a:solidFill>
                  <a:schemeClr val="tx1"/>
                </a:solidFill>
                <a:latin typeface="Arial Narrow" panose="020B0606020202030204" pitchFamily="34" charset="0"/>
              </a:rPr>
              <a:t> from </a:t>
            </a:r>
            <a:r>
              <a:rPr lang="en-US" sz="1200" i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Trametes</a:t>
            </a:r>
            <a:r>
              <a:rPr lang="en-US" sz="1200" i="1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sz="1200" i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versicolor</a:t>
            </a:r>
            <a:r>
              <a:rPr lang="en-US" sz="1200" dirty="0">
                <a:solidFill>
                  <a:schemeClr val="tx1"/>
                </a:solidFill>
                <a:latin typeface="Arial Narrow" panose="020B0606020202030204" pitchFamily="34" charset="0"/>
              </a:rPr>
              <a:t>. </a:t>
            </a:r>
            <a:endParaRPr lang="sr-Latn-RS" sz="1200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just">
              <a:buFont typeface="Wingdings" pitchFamily="2" charset="2"/>
              <a:buChar char="ü"/>
            </a:pPr>
            <a:r>
              <a:rPr lang="en-US" sz="1200" dirty="0">
                <a:solidFill>
                  <a:schemeClr val="tx1"/>
                </a:solidFill>
                <a:latin typeface="Arial Narrow" panose="020B0606020202030204" pitchFamily="34" charset="0"/>
              </a:rPr>
              <a:t>The washing cycle revealed</a:t>
            </a:r>
            <a:r>
              <a:rPr lang="sr-Latn-RS" sz="1200" dirty="0">
                <a:solidFill>
                  <a:schemeClr val="tx1"/>
                </a:solidFill>
                <a:latin typeface="Arial Narrow" panose="020B0606020202030204" pitchFamily="34" charset="0"/>
              </a:rPr>
              <a:t> high retention of antioxidant activity indicating to the strong interactions between oligoE compounds and </a:t>
            </a:r>
            <a:r>
              <a:rPr lang="en-US" sz="1200" dirty="0">
                <a:solidFill>
                  <a:schemeClr val="tx1"/>
                </a:solidFill>
                <a:latin typeface="Arial Narrow" panose="020B0606020202030204" pitchFamily="34" charset="0"/>
              </a:rPr>
              <a:t>WO or WO-CH </a:t>
            </a:r>
            <a:r>
              <a:rPr lang="sr-Latn-RS" sz="1200" dirty="0">
                <a:solidFill>
                  <a:schemeClr val="tx1"/>
                </a:solidFill>
                <a:latin typeface="Arial Narrow" panose="020B0606020202030204" pitchFamily="34" charset="0"/>
              </a:rPr>
              <a:t>fabrics.</a:t>
            </a:r>
          </a:p>
          <a:p>
            <a:pPr algn="just">
              <a:buFont typeface="Wingdings" pitchFamily="2" charset="2"/>
              <a:buChar char="ü"/>
            </a:pPr>
            <a:r>
              <a:rPr lang="sr-Latn-RS" sz="1200" dirty="0">
                <a:solidFill>
                  <a:schemeClr val="tx1"/>
                </a:solidFill>
                <a:latin typeface="Arial Narrow" panose="020B0606020202030204" pitchFamily="34" charset="0"/>
              </a:rPr>
              <a:t>Modification of wool fabrics with chitosan significantly improved fabric</a:t>
            </a:r>
            <a:r>
              <a:rPr lang="en-US" sz="1200" dirty="0">
                <a:solidFill>
                  <a:schemeClr val="tx1"/>
                </a:solidFill>
                <a:latin typeface="Arial Narrow" panose="020B0606020202030204" pitchFamily="34" charset="0"/>
              </a:rPr>
              <a:t>s’ color and </a:t>
            </a:r>
            <a:r>
              <a:rPr lang="sr-Latn-RS" sz="1200" dirty="0">
                <a:solidFill>
                  <a:schemeClr val="tx1"/>
                </a:solidFill>
                <a:latin typeface="Arial Narrow" panose="020B0606020202030204" pitchFamily="34" charset="0"/>
              </a:rPr>
              <a:t>antioxidant activity</a:t>
            </a:r>
            <a:r>
              <a:rPr lang="en-US" sz="1200" dirty="0">
                <a:solidFill>
                  <a:schemeClr val="tx1"/>
                </a:solidFill>
                <a:latin typeface="Arial Narrow" panose="020B0606020202030204" pitchFamily="34" charset="0"/>
              </a:rPr>
              <a:t>.</a:t>
            </a:r>
            <a:endParaRPr lang="sr-Latn-RS" sz="1200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just">
              <a:buFont typeface="Wingdings" pitchFamily="2" charset="2"/>
              <a:buChar char="ü"/>
            </a:pPr>
            <a:r>
              <a:rPr lang="sr-Latn-RS" sz="1200" dirty="0">
                <a:solidFill>
                  <a:schemeClr val="tx1"/>
                </a:solidFill>
                <a:latin typeface="Arial Narrow" panose="020B0606020202030204" pitchFamily="34" charset="0"/>
              </a:rPr>
              <a:t>This </a:t>
            </a:r>
            <a:r>
              <a:rPr lang="en-US" sz="1200" dirty="0">
                <a:solidFill>
                  <a:schemeClr val="tx1"/>
                </a:solidFill>
                <a:latin typeface="Arial Narrow" panose="020B0606020202030204" pitchFamily="34" charset="0"/>
              </a:rPr>
              <a:t>dyeing and functionalization protocol</a:t>
            </a:r>
            <a:r>
              <a:rPr lang="sr-Latn-RS" sz="1200" dirty="0">
                <a:solidFill>
                  <a:schemeClr val="tx1"/>
                </a:solidFill>
                <a:latin typeface="Arial Narrow" panose="020B0606020202030204" pitchFamily="34" charset="0"/>
              </a:rPr>
              <a:t> shows potential of laccase and natural flavonoids to be used in textile industry for dyeing and imparting novel functionalities to textile materials. </a:t>
            </a:r>
            <a:endParaRPr lang="en-US" sz="16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xmlns="" id="{FD024CFC-F363-B55E-6E5F-FB1CD77B41F7}"/>
              </a:ext>
            </a:extLst>
          </p:cNvPr>
          <p:cNvSpPr/>
          <p:nvPr/>
        </p:nvSpPr>
        <p:spPr>
          <a:xfrm>
            <a:off x="102430" y="5206042"/>
            <a:ext cx="1527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CC00"/>
                </a:solidFill>
                <a:latin typeface="PF BeauSans Pro" panose="02000800000000020004" pitchFamily="2" charset="0"/>
                <a:ea typeface="Calibri" panose="020F0502020204030204" pitchFamily="34" charset="0"/>
              </a:rPr>
              <a:t>Conclusions</a:t>
            </a:r>
            <a:endParaRPr lang="en-US" dirty="0">
              <a:solidFill>
                <a:srgbClr val="00CC00"/>
              </a:solidFill>
              <a:latin typeface="PF BeauSans Pro" panose="02000800000000020004" pitchFamily="2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xmlns="" id="{67720194-03DF-E99C-4E34-32A3E6D0C24C}"/>
              </a:ext>
            </a:extLst>
          </p:cNvPr>
          <p:cNvSpPr/>
          <p:nvPr/>
        </p:nvSpPr>
        <p:spPr>
          <a:xfrm>
            <a:off x="6116373" y="3103923"/>
            <a:ext cx="27238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CC00"/>
                </a:solidFill>
                <a:latin typeface="PF BeauSans Pro" panose="02000800000000020004" pitchFamily="2" charset="0"/>
                <a:ea typeface="Calibri" panose="020F0502020204030204" pitchFamily="34" charset="0"/>
              </a:rPr>
              <a:t>Results and discussion</a:t>
            </a:r>
            <a:endParaRPr lang="en-US" dirty="0">
              <a:solidFill>
                <a:srgbClr val="00CC00"/>
              </a:solidFill>
              <a:latin typeface="PF BeauSans Pro" panose="02000800000000020004" pitchFamily="2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xmlns="" id="{26B2E2B0-8BEE-6E48-FBD0-63FB6F2F4572}"/>
              </a:ext>
            </a:extLst>
          </p:cNvPr>
          <p:cNvSpPr/>
          <p:nvPr/>
        </p:nvSpPr>
        <p:spPr>
          <a:xfrm>
            <a:off x="6098651" y="6108274"/>
            <a:ext cx="6093349" cy="74972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US" sz="1200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just"/>
            <a:endParaRPr lang="sr-Latn-RS" sz="1200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just"/>
            <a:r>
              <a:rPr lang="en-US" sz="1200" dirty="0">
                <a:solidFill>
                  <a:schemeClr val="tx1"/>
                </a:solidFill>
                <a:latin typeface="Arial Narrow" panose="020B0606020202030204" pitchFamily="34" charset="0"/>
              </a:rPr>
              <a:t>This work was supported by the Ministry of Science, Technological Development and Innovations of the Republic of Serbia (Contract No.: 451-03-33/2026-03/200287 and 451-03-34/2026-03/200135).</a:t>
            </a:r>
            <a:r>
              <a:rPr lang="sr-Latn-RS" sz="1200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</a:p>
          <a:p>
            <a:pPr algn="just"/>
            <a:r>
              <a:rPr lang="en-US" sz="900" i="1" dirty="0">
                <a:solidFill>
                  <a:schemeClr val="tx1"/>
                </a:solidFill>
                <a:latin typeface="Arial Narrow" panose="020B0606020202030204" pitchFamily="34" charset="0"/>
              </a:rPr>
              <a:t>Some photos were downloaded </a:t>
            </a:r>
            <a:r>
              <a:rPr lang="en-US" sz="900" i="1">
                <a:solidFill>
                  <a:schemeClr val="tx1"/>
                </a:solidFill>
                <a:latin typeface="Arial Narrow" panose="020B0606020202030204" pitchFamily="34" charset="0"/>
              </a:rPr>
              <a:t>form </a:t>
            </a:r>
            <a:r>
              <a:rPr lang="en-US" sz="900" i="1" smtClean="0">
                <a:solidFill>
                  <a:schemeClr val="tx1"/>
                </a:solidFill>
                <a:latin typeface="Arial Narrow" panose="020B0606020202030204" pitchFamily="34" charset="0"/>
                <a:hlinkClick r:id="rId11"/>
              </a:rPr>
              <a:t>www.biorender.com</a:t>
            </a:r>
            <a:r>
              <a:rPr lang="en-US" sz="900" i="1" smtClean="0">
                <a:solidFill>
                  <a:schemeClr val="tx1"/>
                </a:solidFill>
                <a:latin typeface="Arial Narrow" panose="020B0606020202030204" pitchFamily="34" charset="0"/>
              </a:rPr>
              <a:t> and </a:t>
            </a:r>
            <a:r>
              <a:rPr lang="en-US" sz="900" i="1" dirty="0">
                <a:solidFill>
                  <a:schemeClr val="tx1"/>
                </a:solidFill>
                <a:latin typeface="Arial Narrow" panose="020B0606020202030204" pitchFamily="34" charset="0"/>
              </a:rPr>
              <a:t>www.flaticon.com. </a:t>
            </a:r>
          </a:p>
          <a:p>
            <a:pPr algn="just"/>
            <a:endParaRPr lang="en-US" sz="12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xmlns="" id="{F5D6ACD2-6AED-89EA-1EC0-412A4FF35E61}"/>
              </a:ext>
            </a:extLst>
          </p:cNvPr>
          <p:cNvSpPr/>
          <p:nvPr/>
        </p:nvSpPr>
        <p:spPr>
          <a:xfrm>
            <a:off x="6107909" y="6025311"/>
            <a:ext cx="22461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660066"/>
                </a:solidFill>
                <a:latin typeface="PF BeauSans Pro" panose="02000800000000020004" pitchFamily="2" charset="0"/>
                <a:ea typeface="Calibri" panose="020F0502020204030204" pitchFamily="34" charset="0"/>
              </a:rPr>
              <a:t>Acknowledgement</a:t>
            </a: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xmlns="" id="{9BD0ABDC-93B8-7986-7BC0-EF311A146136}"/>
              </a:ext>
            </a:extLst>
          </p:cNvPr>
          <p:cNvSpPr/>
          <p:nvPr/>
        </p:nvSpPr>
        <p:spPr>
          <a:xfrm>
            <a:off x="11558742" y="87808"/>
            <a:ext cx="565850" cy="36927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000</a:t>
            </a:r>
          </a:p>
        </p:txBody>
      </p:sp>
      <p:pic>
        <p:nvPicPr>
          <p:cNvPr id="21" name="Picture 20" descr="Grafik antiox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96624" y="3434975"/>
            <a:ext cx="2550741" cy="2448990"/>
          </a:xfrm>
          <a:prstGeom prst="rect">
            <a:avLst/>
          </a:prstGeom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xmlns="" id="{254954C0-955C-4A17-90A5-E75F47817CCD}"/>
              </a:ext>
            </a:extLst>
          </p:cNvPr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384331" y="4659464"/>
            <a:ext cx="648695" cy="556592"/>
          </a:xfrm>
          <a:prstGeom prst="rect">
            <a:avLst/>
          </a:prstGeom>
        </p:spPr>
      </p:pic>
      <p:pic>
        <p:nvPicPr>
          <p:cNvPr id="60" name="Picture 2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97830" y="3959748"/>
            <a:ext cx="365760" cy="372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" name="Picture 3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0257" y="4282554"/>
            <a:ext cx="418578" cy="4258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279662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B57862AA191F54AA52D5C0E2D7CEB1F" ma:contentTypeVersion="10" ma:contentTypeDescription="Create a new document." ma:contentTypeScope="" ma:versionID="c4701db5f4a405b5075fcaf4a161effc">
  <xsd:schema xmlns:xsd="http://www.w3.org/2001/XMLSchema" xmlns:xs="http://www.w3.org/2001/XMLSchema" xmlns:p="http://schemas.microsoft.com/office/2006/metadata/properties" xmlns:ns2="98621ed1-ae24-4a21-b80a-89d572d87e72" xmlns:ns3="c9b645eb-e6fe-4b35-9d45-bd7394162d21" targetNamespace="http://schemas.microsoft.com/office/2006/metadata/properties" ma:root="true" ma:fieldsID="a24117f40ff39982805e5b34d505a45f" ns2:_="" ns3:_="">
    <xsd:import namespace="98621ed1-ae24-4a21-b80a-89d572d87e72"/>
    <xsd:import namespace="c9b645eb-e6fe-4b35-9d45-bd7394162d2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621ed1-ae24-4a21-b80a-89d572d87e7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3d12074c-465b-416e-9d23-57714290b90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b645eb-e6fe-4b35-9d45-bd7394162d21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1cb2c372-95c0-40b3-bff4-85b80379a6b7}" ma:internalName="TaxCatchAll" ma:showField="CatchAllData" ma:web="c9b645eb-e6fe-4b35-9d45-bd7394162d2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8621ed1-ae24-4a21-b80a-89d572d87e72">
      <Terms xmlns="http://schemas.microsoft.com/office/infopath/2007/PartnerControls"/>
    </lcf76f155ced4ddcb4097134ff3c332f>
    <TaxCatchAll xmlns="c9b645eb-e6fe-4b35-9d45-bd7394162d21" xsi:nil="true"/>
  </documentManagement>
</p:properties>
</file>

<file path=customXml/itemProps1.xml><?xml version="1.0" encoding="utf-8"?>
<ds:datastoreItem xmlns:ds="http://schemas.openxmlformats.org/officeDocument/2006/customXml" ds:itemID="{BDDFABCD-E61D-4C98-9315-A1FFA743177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8621ed1-ae24-4a21-b80a-89d572d87e72"/>
    <ds:schemaRef ds:uri="c9b645eb-e6fe-4b35-9d45-bd7394162d2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FBB685D-6988-492A-BD65-CEF42B10809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BDCA87D-57B8-4510-9665-9E75299929F1}">
  <ds:schemaRefs>
    <ds:schemaRef ds:uri="c9b645eb-e6fe-4b35-9d45-bd7394162d21"/>
    <ds:schemaRef ds:uri="http://purl.org/dc/terms/"/>
    <ds:schemaRef ds:uri="http://schemas.microsoft.com/office/2006/metadata/properties"/>
    <ds:schemaRef ds:uri="http://purl.org/dc/dcmitype/"/>
    <ds:schemaRef ds:uri="http://www.w3.org/XML/1998/namespace"/>
    <ds:schemaRef ds:uri="98621ed1-ae24-4a21-b80a-89d572d87e7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556</TotalTime>
  <Words>382</Words>
  <Application>Microsoft Office PowerPoint</Application>
  <PresentationFormat>Custom</PresentationFormat>
  <Paragraphs>42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Arial Narrow</vt:lpstr>
      <vt:lpstr>PF BeauSans Pro</vt:lpstr>
      <vt:lpstr>Calibri</vt:lpstr>
      <vt:lpstr>Wingdings</vt:lpstr>
      <vt:lpstr>Office Theme</vt:lpstr>
      <vt:lpstr>Slide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Information &amp; instructions for e-poster</dc:title>
  <dc:creator>Marinela Cvetanoska</dc:creator>
  <cp:lastModifiedBy>Ana</cp:lastModifiedBy>
  <cp:revision>76</cp:revision>
  <dcterms:created xsi:type="dcterms:W3CDTF">2025-07-07T08:04:39Z</dcterms:created>
  <dcterms:modified xsi:type="dcterms:W3CDTF">2026-09-15T11:18:03Z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0x0101005B57862AA191F54AA52D5C0E2D7CEB1F</vt:lpwstr>
  </property>
</Properties>
</file>