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ptos Black" panose="020B0004020202020204" pitchFamily="34" charset="0"/>
      <p:bold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PF BeauSans Pro" panose="02000800000000020004" charset="0"/>
      <p:bold r:id="rId16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BF3"/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77" y="6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0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latin typeface="Arial Narrow" panose="020B0606020202030204" pitchFamily="34" charset="0"/>
              </a:rPr>
              <a:t>th</a:t>
            </a:r>
            <a:r>
              <a:rPr lang="en-US" sz="1600" dirty="0"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latin typeface="Arial Narrow" panose="020B0606020202030204" pitchFamily="34" charset="0"/>
              </a:rPr>
              <a:t>Ohrid</a:t>
            </a:r>
            <a:r>
              <a:rPr lang="en-US" sz="1600" dirty="0">
                <a:latin typeface="Arial Narrow" panose="020B0606020202030204" pitchFamily="34" charset="0"/>
              </a:rPr>
              <a:t>, Macedonia</a:t>
            </a:r>
            <a:endParaRPr lang="mk-MK" sz="1600" dirty="0">
              <a:latin typeface="Arial Narrow" panose="020B0606020202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rgbClr val="EDFBF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9" name="AutoShape 5">
            <a:extLst>
              <a:ext uri="{FF2B5EF4-FFF2-40B4-BE49-F238E27FC236}">
                <a16:creationId xmlns:a16="http://schemas.microsoft.com/office/drawing/2014/main" id="{E5F9E2DB-8A9C-5ED6-300D-3519651A0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132" y="270994"/>
            <a:ext cx="8391736" cy="91940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dirty="0">
                <a:solidFill>
                  <a:srgbClr val="0D3224"/>
                </a:solidFill>
                <a:latin typeface="Aptos Black" panose="020F0502020204030204" pitchFamily="34" charset="0"/>
                <a:cs typeface="Arial" panose="020B0604020202020204" pitchFamily="34" charset="0"/>
              </a:rPr>
              <a:t>Cost-Effective Silicone Foam Samplers for Monitoring Organic Compounds in Air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0C54A8-B076-2FB4-58C2-F167240BE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98547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u="sng" dirty="0">
                <a:latin typeface="Arial Narrow" panose="020B0606020202030204" pitchFamily="34" charset="0"/>
              </a:rPr>
              <a:t>Veronika </a:t>
            </a:r>
            <a:r>
              <a:rPr lang="en-US" sz="1400" u="sng" dirty="0" err="1">
                <a:latin typeface="Arial Narrow" panose="020B0606020202030204" pitchFamily="34" charset="0"/>
              </a:rPr>
              <a:t>Gijovska</a:t>
            </a:r>
            <a:r>
              <a:rPr lang="en-US" sz="1400" u="sng" dirty="0">
                <a:latin typeface="Arial Narrow" panose="020B0606020202030204" pitchFamily="34" charset="0"/>
              </a:rPr>
              <a:t>, Aleksandra </a:t>
            </a:r>
            <a:r>
              <a:rPr lang="en-US" sz="1400" u="sng" dirty="0" err="1">
                <a:latin typeface="Arial Narrow" panose="020B0606020202030204" pitchFamily="34" charset="0"/>
              </a:rPr>
              <a:t>Gjerasimovska</a:t>
            </a:r>
            <a:r>
              <a:rPr lang="en-US" sz="1400" dirty="0">
                <a:latin typeface="Arial Narrow" panose="020B0606020202030204" pitchFamily="34" charset="0"/>
              </a:rPr>
              <a:t>, Mihail </a:t>
            </a:r>
            <a:r>
              <a:rPr lang="en-US" sz="1400" dirty="0" err="1">
                <a:latin typeface="Arial Narrow" panose="020B0606020202030204" pitchFamily="34" charset="0"/>
              </a:rPr>
              <a:t>Trajkov</a:t>
            </a:r>
            <a:r>
              <a:rPr lang="en-US" sz="1400" dirty="0">
                <a:latin typeface="Arial Narrow" panose="020B0606020202030204" pitchFamily="34" charset="0"/>
              </a:rPr>
              <a:t>, Ivona </a:t>
            </a:r>
            <a:r>
              <a:rPr lang="en-US" sz="1400" dirty="0" err="1">
                <a:latin typeface="Arial Narrow" panose="020B0606020202030204" pitchFamily="34" charset="0"/>
              </a:rPr>
              <a:t>Sofronievska</a:t>
            </a:r>
            <a:r>
              <a:rPr lang="en-US" sz="1400" dirty="0">
                <a:latin typeface="Arial Narrow" panose="020B0606020202030204" pitchFamily="34" charset="0"/>
              </a:rPr>
              <a:t>, Miha </a:t>
            </a:r>
            <a:r>
              <a:rPr lang="en-US" sz="1400" dirty="0" err="1">
                <a:latin typeface="Arial Narrow" panose="020B0606020202030204" pitchFamily="34" charset="0"/>
              </a:rPr>
              <a:t>Bukleski</a:t>
            </a:r>
            <a:r>
              <a:rPr lang="en-US" sz="1400" dirty="0">
                <a:latin typeface="Arial Narrow" panose="020B0606020202030204" pitchFamily="34" charset="0"/>
              </a:rPr>
              <a:t>, Marina </a:t>
            </a:r>
            <a:r>
              <a:rPr lang="en-US" sz="1400" dirty="0" err="1">
                <a:latin typeface="Arial Narrow" panose="020B0606020202030204" pitchFamily="34" charset="0"/>
              </a:rPr>
              <a:t>Stefova</a:t>
            </a:r>
            <a:endParaRPr lang="en-US" sz="1400" dirty="0">
              <a:latin typeface="Arial Narrow" panose="020B0606020202030204" pitchFamily="34" charset="0"/>
            </a:endParaRP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Institute of Chemistry, Faculty of Natural Sciences and Mathematics, Ss. Cyril and Methodius University in Skopje, 1000, Skopje, RN Macedonia</a:t>
            </a:r>
          </a:p>
          <a:p>
            <a:pPr algn="ctr"/>
            <a:endParaRPr lang="en-US" sz="1400" u="sng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D8BC4-282D-A6B7-9730-E633481B6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707AC-27B1-5F87-FD6C-0FC172D25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B0ED89-B777-D5C7-6863-77293099D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1A78C-B1E5-667F-7C3A-B293CB0F7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29943" cy="69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www.w3.org/XML/1998/namespace"/>
    <ds:schemaRef ds:uri="c9b645eb-e6fe-4b35-9d45-bd7394162d21"/>
    <ds:schemaRef ds:uri="98621ed1-ae24-4a21-b80a-89d572d87e72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</TotalTime>
  <Words>73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 Narrow</vt:lpstr>
      <vt:lpstr>Arial</vt:lpstr>
      <vt:lpstr>Aptos</vt:lpstr>
      <vt:lpstr>PF BeauSans Pro</vt:lpstr>
      <vt:lpstr>Aptos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Martin Golchev</cp:lastModifiedBy>
  <cp:revision>45</cp:revision>
  <dcterms:created xsi:type="dcterms:W3CDTF">2025-07-07T08:04:39Z</dcterms:created>
  <dcterms:modified xsi:type="dcterms:W3CDTF">2026-09-15T12:23:27Z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_MarkAsFinal">
    <vt:bool>true</vt:bool>
  </property>
</Properties>
</file>